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76" r:id="rId9"/>
    <p:sldId id="260" r:id="rId10"/>
    <p:sldId id="274" r:id="rId11"/>
    <p:sldId id="275" r:id="rId12"/>
    <p:sldId id="278" r:id="rId13"/>
    <p:sldId id="277" r:id="rId14"/>
    <p:sldId id="301" r:id="rId15"/>
    <p:sldId id="280" r:id="rId16"/>
    <p:sldId id="279" r:id="rId17"/>
    <p:sldId id="262" r:id="rId18"/>
    <p:sldId id="261" r:id="rId19"/>
    <p:sldId id="273" r:id="rId20"/>
    <p:sldId id="263" r:id="rId21"/>
    <p:sldId id="264" r:id="rId22"/>
    <p:sldId id="265" r:id="rId23"/>
    <p:sldId id="266" r:id="rId24"/>
    <p:sldId id="267" r:id="rId25"/>
    <p:sldId id="268" r:id="rId26"/>
    <p:sldId id="270" r:id="rId27"/>
    <p:sldId id="271" r:id="rId28"/>
    <p:sldId id="272" r:id="rId29"/>
  </p:sldIdLst>
  <p:sldSz cx="18288000" cy="10287000"/>
  <p:notesSz cx="6858000" cy="9144000"/>
  <p:embeddedFontLst>
    <p:embeddedFont>
      <p:font typeface="Cabin Sketch" panose="020B0604020202020204" charset="0"/>
      <p:regular r:id="rId30"/>
    </p:embeddedFont>
    <p:embeddedFont>
      <p:font typeface="Canva Sans" panose="020B0604020202020204" charset="0"/>
      <p:regular r:id="rId31"/>
    </p:embeddedFont>
    <p:embeddedFont>
      <p:font typeface="Canva Sans Bold" panose="020B0604020202020204" charset="0"/>
      <p:regular r:id="rId32"/>
    </p:embeddedFont>
    <p:embeddedFont>
      <p:font typeface="Canva Sans Bold Italics" panose="020B0604020202020204" charset="0"/>
      <p:regular r:id="rId33"/>
    </p:embeddedFont>
    <p:embeddedFont>
      <p:font typeface="Caveat Brush"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F3040-FD39-70E0-708A-3D4FDE83BB0E}" v="43" dt="2025-04-06T00:01:56.249"/>
    <p1510:client id="{6A989C0F-4A1D-6D0C-59B6-17E9555B6CEA}" v="17" dt="2025-04-05T17:59:05.111"/>
    <p1510:client id="{B0ACD6DD-6F14-41F1-BAAA-465482C875EB}" v="391" dt="2025-04-05T23:16:38.758"/>
    <p1510:client id="{E57897DF-7766-EA30-74A7-6A0DFB420098}" v="2857" dt="2025-04-05T22:45:36.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Vey, Brayden" userId="S::btm8643@utulsa.edu::3118f80b-82b9-405e-935d-be1d68590bf1" providerId="AD" clId="Web-{E57897DF-7766-EA30-74A7-6A0DFB420098}"/>
    <pc:docChg chg="addSld modSld sldOrd">
      <pc:chgData name="McVey, Brayden" userId="S::btm8643@utulsa.edu::3118f80b-82b9-405e-935d-be1d68590bf1" providerId="AD" clId="Web-{E57897DF-7766-EA30-74A7-6A0DFB420098}" dt="2025-04-05T22:45:32.202" v="1572" actId="20577"/>
      <pc:docMkLst>
        <pc:docMk/>
      </pc:docMkLst>
      <pc:sldChg chg="delSp modSp mod modShow">
        <pc:chgData name="McVey, Brayden" userId="S::btm8643@utulsa.edu::3118f80b-82b9-405e-935d-be1d68590bf1" providerId="AD" clId="Web-{E57897DF-7766-EA30-74A7-6A0DFB420098}" dt="2025-04-05T22:26:20.538" v="1480"/>
        <pc:sldMkLst>
          <pc:docMk/>
          <pc:sldMk cId="0" sldId="258"/>
        </pc:sldMkLst>
        <pc:spChg chg="del mod">
          <ac:chgData name="McVey, Brayden" userId="S::btm8643@utulsa.edu::3118f80b-82b9-405e-935d-be1d68590bf1" providerId="AD" clId="Web-{E57897DF-7766-EA30-74A7-6A0DFB420098}" dt="2025-04-05T21:51:23.979" v="1192"/>
          <ac:spMkLst>
            <pc:docMk/>
            <pc:sldMk cId="0" sldId="258"/>
            <ac:spMk id="9" creationId="{00000000-0000-0000-0000-000000000000}"/>
          </ac:spMkLst>
        </pc:spChg>
      </pc:sldChg>
      <pc:sldChg chg="delSp modSp ord">
        <pc:chgData name="McVey, Brayden" userId="S::btm8643@utulsa.edu::3118f80b-82b9-405e-935d-be1d68590bf1" providerId="AD" clId="Web-{E57897DF-7766-EA30-74A7-6A0DFB420098}" dt="2025-04-05T22:21:00.641" v="1419" actId="20577"/>
        <pc:sldMkLst>
          <pc:docMk/>
          <pc:sldMk cId="0" sldId="259"/>
        </pc:sldMkLst>
        <pc:spChg chg="mod">
          <ac:chgData name="McVey, Brayden" userId="S::btm8643@utulsa.edu::3118f80b-82b9-405e-935d-be1d68590bf1" providerId="AD" clId="Web-{E57897DF-7766-EA30-74A7-6A0DFB420098}" dt="2025-04-05T20:54:10.434" v="496" actId="1076"/>
          <ac:spMkLst>
            <pc:docMk/>
            <pc:sldMk cId="0" sldId="259"/>
            <ac:spMk id="2" creationId="{00000000-0000-0000-0000-000000000000}"/>
          </ac:spMkLst>
        </pc:spChg>
        <pc:spChg chg="mod">
          <ac:chgData name="McVey, Brayden" userId="S::btm8643@utulsa.edu::3118f80b-82b9-405e-935d-be1d68590bf1" providerId="AD" clId="Web-{E57897DF-7766-EA30-74A7-6A0DFB420098}" dt="2025-04-05T22:21:00.641" v="1419" actId="20577"/>
          <ac:spMkLst>
            <pc:docMk/>
            <pc:sldMk cId="0" sldId="259"/>
            <ac:spMk id="3" creationId="{00000000-0000-0000-0000-000000000000}"/>
          </ac:spMkLst>
        </pc:spChg>
        <pc:spChg chg="mod">
          <ac:chgData name="McVey, Brayden" userId="S::btm8643@utulsa.edu::3118f80b-82b9-405e-935d-be1d68590bf1" providerId="AD" clId="Web-{E57897DF-7766-EA30-74A7-6A0DFB420098}" dt="2025-04-05T21:08:32.998" v="673" actId="20577"/>
          <ac:spMkLst>
            <pc:docMk/>
            <pc:sldMk cId="0" sldId="259"/>
            <ac:spMk id="4" creationId="{00000000-0000-0000-0000-000000000000}"/>
          </ac:spMkLst>
        </pc:spChg>
        <pc:spChg chg="del">
          <ac:chgData name="McVey, Brayden" userId="S::btm8643@utulsa.edu::3118f80b-82b9-405e-935d-be1d68590bf1" providerId="AD" clId="Web-{E57897DF-7766-EA30-74A7-6A0DFB420098}" dt="2025-04-05T20:51:15.727" v="440"/>
          <ac:spMkLst>
            <pc:docMk/>
            <pc:sldMk cId="0" sldId="259"/>
            <ac:spMk id="5" creationId="{00000000-0000-0000-0000-000000000000}"/>
          </ac:spMkLst>
        </pc:spChg>
        <pc:spChg chg="mod">
          <ac:chgData name="McVey, Brayden" userId="S::btm8643@utulsa.edu::3118f80b-82b9-405e-935d-be1d68590bf1" providerId="AD" clId="Web-{E57897DF-7766-EA30-74A7-6A0DFB420098}" dt="2025-04-05T21:18:34.638" v="823" actId="20577"/>
          <ac:spMkLst>
            <pc:docMk/>
            <pc:sldMk cId="0" sldId="259"/>
            <ac:spMk id="6" creationId="{00000000-0000-0000-0000-000000000000}"/>
          </ac:spMkLst>
        </pc:spChg>
        <pc:spChg chg="del">
          <ac:chgData name="McVey, Brayden" userId="S::btm8643@utulsa.edu::3118f80b-82b9-405e-935d-be1d68590bf1" providerId="AD" clId="Web-{E57897DF-7766-EA30-74A7-6A0DFB420098}" dt="2025-04-05T20:51:17.071" v="441"/>
          <ac:spMkLst>
            <pc:docMk/>
            <pc:sldMk cId="0" sldId="259"/>
            <ac:spMk id="7" creationId="{00000000-0000-0000-0000-000000000000}"/>
          </ac:spMkLst>
        </pc:spChg>
        <pc:spChg chg="mod">
          <ac:chgData name="McVey, Brayden" userId="S::btm8643@utulsa.edu::3118f80b-82b9-405e-935d-be1d68590bf1" providerId="AD" clId="Web-{E57897DF-7766-EA30-74A7-6A0DFB420098}" dt="2025-04-05T21:08:20.670" v="670" actId="1076"/>
          <ac:spMkLst>
            <pc:docMk/>
            <pc:sldMk cId="0" sldId="259"/>
            <ac:spMk id="8" creationId="{00000000-0000-0000-0000-000000000000}"/>
          </ac:spMkLst>
        </pc:spChg>
        <pc:spChg chg="mod">
          <ac:chgData name="McVey, Brayden" userId="S::btm8643@utulsa.edu::3118f80b-82b9-405e-935d-be1d68590bf1" providerId="AD" clId="Web-{E57897DF-7766-EA30-74A7-6A0DFB420098}" dt="2025-04-05T21:05:54.511" v="632" actId="20577"/>
          <ac:spMkLst>
            <pc:docMk/>
            <pc:sldMk cId="0" sldId="259"/>
            <ac:spMk id="9" creationId="{00000000-0000-0000-0000-000000000000}"/>
          </ac:spMkLst>
        </pc:spChg>
        <pc:spChg chg="del">
          <ac:chgData name="McVey, Brayden" userId="S::btm8643@utulsa.edu::3118f80b-82b9-405e-935d-be1d68590bf1" providerId="AD" clId="Web-{E57897DF-7766-EA30-74A7-6A0DFB420098}" dt="2025-04-05T20:51:22.962" v="442"/>
          <ac:spMkLst>
            <pc:docMk/>
            <pc:sldMk cId="0" sldId="259"/>
            <ac:spMk id="10" creationId="{00000000-0000-0000-0000-000000000000}"/>
          </ac:spMkLst>
        </pc:spChg>
        <pc:spChg chg="mod">
          <ac:chgData name="McVey, Brayden" userId="S::btm8643@utulsa.edu::3118f80b-82b9-405e-935d-be1d68590bf1" providerId="AD" clId="Web-{E57897DF-7766-EA30-74A7-6A0DFB420098}" dt="2025-04-05T21:11:37.583" v="702" actId="20577"/>
          <ac:spMkLst>
            <pc:docMk/>
            <pc:sldMk cId="0" sldId="259"/>
            <ac:spMk id="11" creationId="{00000000-0000-0000-0000-000000000000}"/>
          </ac:spMkLst>
        </pc:spChg>
        <pc:spChg chg="del">
          <ac:chgData name="McVey, Brayden" userId="S::btm8643@utulsa.edu::3118f80b-82b9-405e-935d-be1d68590bf1" providerId="AD" clId="Web-{E57897DF-7766-EA30-74A7-6A0DFB420098}" dt="2025-04-05T20:51:24.493" v="443"/>
          <ac:spMkLst>
            <pc:docMk/>
            <pc:sldMk cId="0" sldId="259"/>
            <ac:spMk id="12" creationId="{00000000-0000-0000-0000-000000000000}"/>
          </ac:spMkLst>
        </pc:spChg>
      </pc:sldChg>
      <pc:sldChg chg="modSp">
        <pc:chgData name="McVey, Brayden" userId="S::btm8643@utulsa.edu::3118f80b-82b9-405e-935d-be1d68590bf1" providerId="AD" clId="Web-{E57897DF-7766-EA30-74A7-6A0DFB420098}" dt="2025-04-05T21:26:40.680" v="923" actId="20577"/>
        <pc:sldMkLst>
          <pc:docMk/>
          <pc:sldMk cId="0" sldId="260"/>
        </pc:sldMkLst>
        <pc:spChg chg="mod">
          <ac:chgData name="McVey, Brayden" userId="S::btm8643@utulsa.edu::3118f80b-82b9-405e-935d-be1d68590bf1" providerId="AD" clId="Web-{E57897DF-7766-EA30-74A7-6A0DFB420098}" dt="2025-04-05T19:55:11.983" v="167" actId="20577"/>
          <ac:spMkLst>
            <pc:docMk/>
            <pc:sldMk cId="0" sldId="260"/>
            <ac:spMk id="3" creationId="{00000000-0000-0000-0000-000000000000}"/>
          </ac:spMkLst>
        </pc:spChg>
        <pc:spChg chg="mod">
          <ac:chgData name="McVey, Brayden" userId="S::btm8643@utulsa.edu::3118f80b-82b9-405e-935d-be1d68590bf1" providerId="AD" clId="Web-{E57897DF-7766-EA30-74A7-6A0DFB420098}" dt="2025-04-05T20:33:40.311" v="341" actId="20577"/>
          <ac:spMkLst>
            <pc:docMk/>
            <pc:sldMk cId="0" sldId="260"/>
            <ac:spMk id="4" creationId="{00000000-0000-0000-0000-000000000000}"/>
          </ac:spMkLst>
        </pc:spChg>
        <pc:spChg chg="mod">
          <ac:chgData name="McVey, Brayden" userId="S::btm8643@utulsa.edu::3118f80b-82b9-405e-935d-be1d68590bf1" providerId="AD" clId="Web-{E57897DF-7766-EA30-74A7-6A0DFB420098}" dt="2025-04-05T21:22:17.331" v="859" actId="1076"/>
          <ac:spMkLst>
            <pc:docMk/>
            <pc:sldMk cId="0" sldId="260"/>
            <ac:spMk id="5" creationId="{00000000-0000-0000-0000-000000000000}"/>
          </ac:spMkLst>
        </pc:spChg>
        <pc:spChg chg="mod">
          <ac:chgData name="McVey, Brayden" userId="S::btm8643@utulsa.edu::3118f80b-82b9-405e-935d-be1d68590bf1" providerId="AD" clId="Web-{E57897DF-7766-EA30-74A7-6A0DFB420098}" dt="2025-04-05T19:55:22.811" v="168" actId="14100"/>
          <ac:spMkLst>
            <pc:docMk/>
            <pc:sldMk cId="0" sldId="260"/>
            <ac:spMk id="6" creationId="{00000000-0000-0000-0000-000000000000}"/>
          </ac:spMkLst>
        </pc:spChg>
        <pc:spChg chg="mod">
          <ac:chgData name="McVey, Brayden" userId="S::btm8643@utulsa.edu::3118f80b-82b9-405e-935d-be1d68590bf1" providerId="AD" clId="Web-{E57897DF-7766-EA30-74A7-6A0DFB420098}" dt="2025-04-05T21:26:40.680" v="923" actId="20577"/>
          <ac:spMkLst>
            <pc:docMk/>
            <pc:sldMk cId="0" sldId="260"/>
            <ac:spMk id="7" creationId="{00000000-0000-0000-0000-000000000000}"/>
          </ac:spMkLst>
        </pc:spChg>
        <pc:spChg chg="mod">
          <ac:chgData name="McVey, Brayden" userId="S::btm8643@utulsa.edu::3118f80b-82b9-405e-935d-be1d68590bf1" providerId="AD" clId="Web-{E57897DF-7766-EA30-74A7-6A0DFB420098}" dt="2025-04-05T19:55:30.312" v="170" actId="14100"/>
          <ac:spMkLst>
            <pc:docMk/>
            <pc:sldMk cId="0" sldId="260"/>
            <ac:spMk id="8" creationId="{00000000-0000-0000-0000-000000000000}"/>
          </ac:spMkLst>
        </pc:spChg>
        <pc:spChg chg="mod">
          <ac:chgData name="McVey, Brayden" userId="S::btm8643@utulsa.edu::3118f80b-82b9-405e-935d-be1d68590bf1" providerId="AD" clId="Web-{E57897DF-7766-EA30-74A7-6A0DFB420098}" dt="2025-04-05T21:22:35.550" v="861" actId="20577"/>
          <ac:spMkLst>
            <pc:docMk/>
            <pc:sldMk cId="0" sldId="260"/>
            <ac:spMk id="9" creationId="{00000000-0000-0000-0000-000000000000}"/>
          </ac:spMkLst>
        </pc:spChg>
      </pc:sldChg>
      <pc:sldChg chg="addSp modSp mod ord modShow">
        <pc:chgData name="McVey, Brayden" userId="S::btm8643@utulsa.edu::3118f80b-82b9-405e-935d-be1d68590bf1" providerId="AD" clId="Web-{E57897DF-7766-EA30-74A7-6A0DFB420098}" dt="2025-04-05T22:26:10.741" v="1479"/>
        <pc:sldMkLst>
          <pc:docMk/>
          <pc:sldMk cId="0" sldId="262"/>
        </pc:sldMkLst>
        <pc:spChg chg="mod">
          <ac:chgData name="McVey, Brayden" userId="S::btm8643@utulsa.edu::3118f80b-82b9-405e-935d-be1d68590bf1" providerId="AD" clId="Web-{E57897DF-7766-EA30-74A7-6A0DFB420098}" dt="2025-04-05T22:19:34.936" v="1391" actId="1076"/>
          <ac:spMkLst>
            <pc:docMk/>
            <pc:sldMk cId="0" sldId="262"/>
            <ac:spMk id="2" creationId="{00000000-0000-0000-0000-000000000000}"/>
          </ac:spMkLst>
        </pc:spChg>
        <pc:spChg chg="mod">
          <ac:chgData name="McVey, Brayden" userId="S::btm8643@utulsa.edu::3118f80b-82b9-405e-935d-be1d68590bf1" providerId="AD" clId="Web-{E57897DF-7766-EA30-74A7-6A0DFB420098}" dt="2025-04-05T19:36:20.360" v="17" actId="1076"/>
          <ac:spMkLst>
            <pc:docMk/>
            <pc:sldMk cId="0" sldId="262"/>
            <ac:spMk id="4" creationId="{00000000-0000-0000-0000-000000000000}"/>
          </ac:spMkLst>
        </pc:spChg>
        <pc:spChg chg="mod">
          <ac:chgData name="McVey, Brayden" userId="S::btm8643@utulsa.edu::3118f80b-82b9-405e-935d-be1d68590bf1" providerId="AD" clId="Web-{E57897DF-7766-EA30-74A7-6A0DFB420098}" dt="2025-04-05T22:19:48.405" v="1398" actId="1076"/>
          <ac:spMkLst>
            <pc:docMk/>
            <pc:sldMk cId="0" sldId="262"/>
            <ac:spMk id="5" creationId="{00000000-0000-0000-0000-000000000000}"/>
          </ac:spMkLst>
        </pc:spChg>
        <pc:spChg chg="mod">
          <ac:chgData name="McVey, Brayden" userId="S::btm8643@utulsa.edu::3118f80b-82b9-405e-935d-be1d68590bf1" providerId="AD" clId="Web-{E57897DF-7766-EA30-74A7-6A0DFB420098}" dt="2025-04-05T22:19:48.421" v="1399" actId="1076"/>
          <ac:spMkLst>
            <pc:docMk/>
            <pc:sldMk cId="0" sldId="262"/>
            <ac:spMk id="6" creationId="{00000000-0000-0000-0000-000000000000}"/>
          </ac:spMkLst>
        </pc:spChg>
        <pc:spChg chg="mod">
          <ac:chgData name="McVey, Brayden" userId="S::btm8643@utulsa.edu::3118f80b-82b9-405e-935d-be1d68590bf1" providerId="AD" clId="Web-{E57897DF-7766-EA30-74A7-6A0DFB420098}" dt="2025-04-05T22:19:48.436" v="1400" actId="1076"/>
          <ac:spMkLst>
            <pc:docMk/>
            <pc:sldMk cId="0" sldId="262"/>
            <ac:spMk id="7" creationId="{00000000-0000-0000-0000-000000000000}"/>
          </ac:spMkLst>
        </pc:spChg>
        <pc:spChg chg="mod">
          <ac:chgData name="McVey, Brayden" userId="S::btm8643@utulsa.edu::3118f80b-82b9-405e-935d-be1d68590bf1" providerId="AD" clId="Web-{E57897DF-7766-EA30-74A7-6A0DFB420098}" dt="2025-04-05T22:19:48.436" v="1401" actId="1076"/>
          <ac:spMkLst>
            <pc:docMk/>
            <pc:sldMk cId="0" sldId="262"/>
            <ac:spMk id="8" creationId="{00000000-0000-0000-0000-000000000000}"/>
          </ac:spMkLst>
        </pc:spChg>
        <pc:spChg chg="mod">
          <ac:chgData name="McVey, Brayden" userId="S::btm8643@utulsa.edu::3118f80b-82b9-405e-935d-be1d68590bf1" providerId="AD" clId="Web-{E57897DF-7766-EA30-74A7-6A0DFB420098}" dt="2025-04-05T22:19:48.452" v="1402" actId="1076"/>
          <ac:spMkLst>
            <pc:docMk/>
            <pc:sldMk cId="0" sldId="262"/>
            <ac:spMk id="9" creationId="{00000000-0000-0000-0000-000000000000}"/>
          </ac:spMkLst>
        </pc:spChg>
        <pc:spChg chg="mod">
          <ac:chgData name="McVey, Brayden" userId="S::btm8643@utulsa.edu::3118f80b-82b9-405e-935d-be1d68590bf1" providerId="AD" clId="Web-{E57897DF-7766-EA30-74A7-6A0DFB420098}" dt="2025-04-05T22:19:48.468" v="1403" actId="1076"/>
          <ac:spMkLst>
            <pc:docMk/>
            <pc:sldMk cId="0" sldId="262"/>
            <ac:spMk id="10" creationId="{00000000-0000-0000-0000-000000000000}"/>
          </ac:spMkLst>
        </pc:spChg>
        <pc:spChg chg="add mod">
          <ac:chgData name="McVey, Brayden" userId="S::btm8643@utulsa.edu::3118f80b-82b9-405e-935d-be1d68590bf1" providerId="AD" clId="Web-{E57897DF-7766-EA30-74A7-6A0DFB420098}" dt="2025-04-05T22:20:20.968" v="1406" actId="1076"/>
          <ac:spMkLst>
            <pc:docMk/>
            <pc:sldMk cId="0" sldId="262"/>
            <ac:spMk id="11" creationId="{18CA340E-E940-999F-6AA6-A566ABBFAB97}"/>
          </ac:spMkLst>
        </pc:spChg>
        <pc:spChg chg="add mod">
          <ac:chgData name="McVey, Brayden" userId="S::btm8643@utulsa.edu::3118f80b-82b9-405e-935d-be1d68590bf1" providerId="AD" clId="Web-{E57897DF-7766-EA30-74A7-6A0DFB420098}" dt="2025-04-05T22:20:20.968" v="1407" actId="1076"/>
          <ac:spMkLst>
            <pc:docMk/>
            <pc:sldMk cId="0" sldId="262"/>
            <ac:spMk id="12" creationId="{B19F6D3D-23AD-9429-71A1-9728CC3180FA}"/>
          </ac:spMkLst>
        </pc:spChg>
      </pc:sldChg>
      <pc:sldChg chg="addSp delSp modSp">
        <pc:chgData name="McVey, Brayden" userId="S::btm8643@utulsa.edu::3118f80b-82b9-405e-935d-be1d68590bf1" providerId="AD" clId="Web-{E57897DF-7766-EA30-74A7-6A0DFB420098}" dt="2025-04-05T21:30:54.716" v="966"/>
        <pc:sldMkLst>
          <pc:docMk/>
          <pc:sldMk cId="0" sldId="271"/>
        </pc:sldMkLst>
        <pc:spChg chg="add del mod">
          <ac:chgData name="McVey, Brayden" userId="S::btm8643@utulsa.edu::3118f80b-82b9-405e-935d-be1d68590bf1" providerId="AD" clId="Web-{E57897DF-7766-EA30-74A7-6A0DFB420098}" dt="2025-04-05T21:30:54.716" v="966"/>
          <ac:spMkLst>
            <pc:docMk/>
            <pc:sldMk cId="0" sldId="271"/>
            <ac:spMk id="76" creationId="{A69FB5C7-7A28-AA77-4F0D-E798FF8870DA}"/>
          </ac:spMkLst>
        </pc:spChg>
      </pc:sldChg>
      <pc:sldChg chg="add replId">
        <pc:chgData name="McVey, Brayden" userId="S::btm8643@utulsa.edu::3118f80b-82b9-405e-935d-be1d68590bf1" providerId="AD" clId="Web-{E57897DF-7766-EA30-74A7-6A0DFB420098}" dt="2025-04-05T19:35:47.438" v="7"/>
        <pc:sldMkLst>
          <pc:docMk/>
          <pc:sldMk cId="3944919514" sldId="273"/>
        </pc:sldMkLst>
      </pc:sldChg>
      <pc:sldChg chg="addSp delSp modSp new">
        <pc:chgData name="McVey, Brayden" userId="S::btm8643@utulsa.edu::3118f80b-82b9-405e-935d-be1d68590bf1" providerId="AD" clId="Web-{E57897DF-7766-EA30-74A7-6A0DFB420098}" dt="2025-04-05T21:02:09.819" v="579" actId="20577"/>
        <pc:sldMkLst>
          <pc:docMk/>
          <pc:sldMk cId="3552997268" sldId="274"/>
        </pc:sldMkLst>
        <pc:spChg chg="add">
          <ac:chgData name="McVey, Brayden" userId="S::btm8643@utulsa.edu::3118f80b-82b9-405e-935d-be1d68590bf1" providerId="AD" clId="Web-{E57897DF-7766-EA30-74A7-6A0DFB420098}" dt="2025-04-05T20:09:09.563" v="279"/>
          <ac:spMkLst>
            <pc:docMk/>
            <pc:sldMk cId="3552997268" sldId="274"/>
            <ac:spMk id="3" creationId="{F8615B54-77A6-2833-4584-4380A4C49100}"/>
          </ac:spMkLst>
        </pc:spChg>
        <pc:spChg chg="add">
          <ac:chgData name="McVey, Brayden" userId="S::btm8643@utulsa.edu::3118f80b-82b9-405e-935d-be1d68590bf1" providerId="AD" clId="Web-{E57897DF-7766-EA30-74A7-6A0DFB420098}" dt="2025-04-05T20:09:22.203" v="280"/>
          <ac:spMkLst>
            <pc:docMk/>
            <pc:sldMk cId="3552997268" sldId="274"/>
            <ac:spMk id="5" creationId="{07D22068-3F11-AFDF-F7B3-3487507C1585}"/>
          </ac:spMkLst>
        </pc:spChg>
        <pc:spChg chg="add mod">
          <ac:chgData name="McVey, Brayden" userId="S::btm8643@utulsa.edu::3118f80b-82b9-405e-935d-be1d68590bf1" providerId="AD" clId="Web-{E57897DF-7766-EA30-74A7-6A0DFB420098}" dt="2025-04-05T21:02:09.819" v="579" actId="20577"/>
          <ac:spMkLst>
            <pc:docMk/>
            <pc:sldMk cId="3552997268" sldId="274"/>
            <ac:spMk id="7" creationId="{538C9042-F7B7-F72A-B825-B629E346FE07}"/>
          </ac:spMkLst>
        </pc:spChg>
        <pc:picChg chg="add del mod modCrop">
          <ac:chgData name="McVey, Brayden" userId="S::btm8643@utulsa.edu::3118f80b-82b9-405e-935d-be1d68590bf1" providerId="AD" clId="Web-{E57897DF-7766-EA30-74A7-6A0DFB420098}" dt="2025-04-05T20:22:52.949" v="313"/>
          <ac:picMkLst>
            <pc:docMk/>
            <pc:sldMk cId="3552997268" sldId="274"/>
            <ac:picMk id="8" creationId="{D18B850B-857A-025C-BCF9-7A8E46826788}"/>
          </ac:picMkLst>
        </pc:picChg>
        <pc:picChg chg="add mod">
          <ac:chgData name="McVey, Brayden" userId="S::btm8643@utulsa.edu::3118f80b-82b9-405e-935d-be1d68590bf1" providerId="AD" clId="Web-{E57897DF-7766-EA30-74A7-6A0DFB420098}" dt="2025-04-05T20:23:05.152" v="317" actId="1076"/>
          <ac:picMkLst>
            <pc:docMk/>
            <pc:sldMk cId="3552997268" sldId="274"/>
            <ac:picMk id="9" creationId="{42AFF8CB-AF7B-D546-062B-F072D99D90A1}"/>
          </ac:picMkLst>
        </pc:picChg>
        <pc:picChg chg="add mod">
          <ac:chgData name="McVey, Brayden" userId="S::btm8643@utulsa.edu::3118f80b-82b9-405e-935d-be1d68590bf1" providerId="AD" clId="Web-{E57897DF-7766-EA30-74A7-6A0DFB420098}" dt="2025-04-05T20:23:21.231" v="319" actId="1076"/>
          <ac:picMkLst>
            <pc:docMk/>
            <pc:sldMk cId="3552997268" sldId="274"/>
            <ac:picMk id="11" creationId="{F41503B6-5A9C-9220-B5E1-F8BA1B3DBF78}"/>
          </ac:picMkLst>
        </pc:picChg>
      </pc:sldChg>
      <pc:sldChg chg="addSp delSp modSp add replId">
        <pc:chgData name="McVey, Brayden" userId="S::btm8643@utulsa.edu::3118f80b-82b9-405e-935d-be1d68590bf1" providerId="AD" clId="Web-{E57897DF-7766-EA30-74A7-6A0DFB420098}" dt="2025-04-05T21:20:17.922" v="833" actId="1076"/>
        <pc:sldMkLst>
          <pc:docMk/>
          <pc:sldMk cId="94870904" sldId="275"/>
        </pc:sldMkLst>
        <pc:spChg chg="del">
          <ac:chgData name="McVey, Brayden" userId="S::btm8643@utulsa.edu::3118f80b-82b9-405e-935d-be1d68590bf1" providerId="AD" clId="Web-{E57897DF-7766-EA30-74A7-6A0DFB420098}" dt="2025-04-05T21:04:14.415" v="597"/>
          <ac:spMkLst>
            <pc:docMk/>
            <pc:sldMk cId="94870904" sldId="275"/>
            <ac:spMk id="5" creationId="{4E641558-B368-9D8F-C046-1525208E66A1}"/>
          </ac:spMkLst>
        </pc:spChg>
        <pc:spChg chg="add mod">
          <ac:chgData name="McVey, Brayden" userId="S::btm8643@utulsa.edu::3118f80b-82b9-405e-935d-be1d68590bf1" providerId="AD" clId="Web-{E57897DF-7766-EA30-74A7-6A0DFB420098}" dt="2025-04-05T21:04:45.275" v="602" actId="1076"/>
          <ac:spMkLst>
            <pc:docMk/>
            <pc:sldMk cId="94870904" sldId="275"/>
            <ac:spMk id="6" creationId="{AB090E03-2065-9E46-DDC5-A61C43E84398}"/>
          </ac:spMkLst>
        </pc:spChg>
        <pc:spChg chg="mod">
          <ac:chgData name="McVey, Brayden" userId="S::btm8643@utulsa.edu::3118f80b-82b9-405e-935d-be1d68590bf1" providerId="AD" clId="Web-{E57897DF-7766-EA30-74A7-6A0DFB420098}" dt="2025-04-05T21:20:17.922" v="833" actId="1076"/>
          <ac:spMkLst>
            <pc:docMk/>
            <pc:sldMk cId="94870904" sldId="275"/>
            <ac:spMk id="7" creationId="{1577B970-B4BC-5CEE-39A9-C38CA2790BB3}"/>
          </ac:spMkLst>
        </pc:spChg>
        <pc:spChg chg="add mod">
          <ac:chgData name="McVey, Brayden" userId="S::btm8643@utulsa.edu::3118f80b-82b9-405e-935d-be1d68590bf1" providerId="AD" clId="Web-{E57897DF-7766-EA30-74A7-6A0DFB420098}" dt="2025-04-05T21:05:00.416" v="604" actId="1076"/>
          <ac:spMkLst>
            <pc:docMk/>
            <pc:sldMk cId="94870904" sldId="275"/>
            <ac:spMk id="10" creationId="{11B10EA0-BFD3-8900-AAC8-441EECDFE268}"/>
          </ac:spMkLst>
        </pc:spChg>
        <pc:picChg chg="add mod">
          <ac:chgData name="McVey, Brayden" userId="S::btm8643@utulsa.edu::3118f80b-82b9-405e-935d-be1d68590bf1" providerId="AD" clId="Web-{E57897DF-7766-EA30-74A7-6A0DFB420098}" dt="2025-04-05T20:34:29.155" v="350" actId="14100"/>
          <ac:picMkLst>
            <pc:docMk/>
            <pc:sldMk cId="94870904" sldId="275"/>
            <ac:picMk id="2" creationId="{EE9AC479-0C36-C70E-F082-D3FEDAF32AC0}"/>
          </ac:picMkLst>
        </pc:picChg>
        <pc:picChg chg="del">
          <ac:chgData name="McVey, Brayden" userId="S::btm8643@utulsa.edu::3118f80b-82b9-405e-935d-be1d68590bf1" providerId="AD" clId="Web-{E57897DF-7766-EA30-74A7-6A0DFB420098}" dt="2025-04-05T20:33:54.233" v="343"/>
          <ac:picMkLst>
            <pc:docMk/>
            <pc:sldMk cId="94870904" sldId="275"/>
            <ac:picMk id="9" creationId="{BD8F02D4-1789-A824-35A3-1F3788D2CECF}"/>
          </ac:picMkLst>
        </pc:picChg>
        <pc:picChg chg="del">
          <ac:chgData name="McVey, Brayden" userId="S::btm8643@utulsa.edu::3118f80b-82b9-405e-935d-be1d68590bf1" providerId="AD" clId="Web-{E57897DF-7766-EA30-74A7-6A0DFB420098}" dt="2025-04-05T21:04:18.243" v="598"/>
          <ac:picMkLst>
            <pc:docMk/>
            <pc:sldMk cId="94870904" sldId="275"/>
            <ac:picMk id="11" creationId="{C1FBB458-B112-74B6-BF8C-F0E4131E6821}"/>
          </ac:picMkLst>
        </pc:picChg>
      </pc:sldChg>
      <pc:sldChg chg="addSp delSp modSp add ord replId">
        <pc:chgData name="McVey, Brayden" userId="S::btm8643@utulsa.edu::3118f80b-82b9-405e-935d-be1d68590bf1" providerId="AD" clId="Web-{E57897DF-7766-EA30-74A7-6A0DFB420098}" dt="2025-04-05T22:06:55.945" v="1347" actId="14100"/>
        <pc:sldMkLst>
          <pc:docMk/>
          <pc:sldMk cId="1468893181" sldId="276"/>
        </pc:sldMkLst>
        <pc:spChg chg="mod">
          <ac:chgData name="McVey, Brayden" userId="S::btm8643@utulsa.edu::3118f80b-82b9-405e-935d-be1d68590bf1" providerId="AD" clId="Web-{E57897DF-7766-EA30-74A7-6A0DFB420098}" dt="2025-04-05T21:27:56.056" v="940" actId="20577"/>
          <ac:spMkLst>
            <pc:docMk/>
            <pc:sldMk cId="1468893181" sldId="276"/>
            <ac:spMk id="3" creationId="{50E27225-2352-7C32-44AB-CE31779C3383}"/>
          </ac:spMkLst>
        </pc:spChg>
        <pc:spChg chg="mod">
          <ac:chgData name="McVey, Brayden" userId="S::btm8643@utulsa.edu::3118f80b-82b9-405e-935d-be1d68590bf1" providerId="AD" clId="Web-{E57897DF-7766-EA30-74A7-6A0DFB420098}" dt="2025-04-05T22:05:38.834" v="1325" actId="20577"/>
          <ac:spMkLst>
            <pc:docMk/>
            <pc:sldMk cId="1468893181" sldId="276"/>
            <ac:spMk id="4" creationId="{444A2B99-5E20-7CEF-A420-47919110D44B}"/>
          </ac:spMkLst>
        </pc:spChg>
        <pc:spChg chg="mod">
          <ac:chgData name="McVey, Brayden" userId="S::btm8643@utulsa.edu::3118f80b-82b9-405e-935d-be1d68590bf1" providerId="AD" clId="Web-{E57897DF-7766-EA30-74A7-6A0DFB420098}" dt="2025-04-05T21:46:53.973" v="1107" actId="1076"/>
          <ac:spMkLst>
            <pc:docMk/>
            <pc:sldMk cId="1468893181" sldId="276"/>
            <ac:spMk id="6" creationId="{F182DE2E-30D6-16E1-5BC6-69EFD3C0E6AE}"/>
          </ac:spMkLst>
        </pc:spChg>
        <pc:spChg chg="add del mod">
          <ac:chgData name="McVey, Brayden" userId="S::btm8643@utulsa.edu::3118f80b-82b9-405e-935d-be1d68590bf1" providerId="AD" clId="Web-{E57897DF-7766-EA30-74A7-6A0DFB420098}" dt="2025-04-05T21:32:39.203" v="985"/>
          <ac:spMkLst>
            <pc:docMk/>
            <pc:sldMk cId="1468893181" sldId="276"/>
            <ac:spMk id="7" creationId="{07AC9511-4CC4-8E55-A3E1-C5FEAE438D17}"/>
          </ac:spMkLst>
        </pc:spChg>
        <pc:spChg chg="mod">
          <ac:chgData name="McVey, Brayden" userId="S::btm8643@utulsa.edu::3118f80b-82b9-405e-935d-be1d68590bf1" providerId="AD" clId="Web-{E57897DF-7766-EA30-74A7-6A0DFB420098}" dt="2025-04-05T22:05:39.802" v="1330" actId="20577"/>
          <ac:spMkLst>
            <pc:docMk/>
            <pc:sldMk cId="1468893181" sldId="276"/>
            <ac:spMk id="9" creationId="{0D523C22-D5D4-DD60-30BE-14482A5D855E}"/>
          </ac:spMkLst>
        </pc:spChg>
        <pc:spChg chg="mod">
          <ac:chgData name="McVey, Brayden" userId="S::btm8643@utulsa.edu::3118f80b-82b9-405e-935d-be1d68590bf1" providerId="AD" clId="Web-{E57897DF-7766-EA30-74A7-6A0DFB420098}" dt="2025-04-05T22:06:55.945" v="1347" actId="14100"/>
          <ac:spMkLst>
            <pc:docMk/>
            <pc:sldMk cId="1468893181" sldId="276"/>
            <ac:spMk id="11" creationId="{D2C235DC-D437-9ECB-BB9B-45BDADFAD705}"/>
          </ac:spMkLst>
        </pc:spChg>
        <pc:spChg chg="add mod">
          <ac:chgData name="McVey, Brayden" userId="S::btm8643@utulsa.edu::3118f80b-82b9-405e-935d-be1d68590bf1" providerId="AD" clId="Web-{E57897DF-7766-EA30-74A7-6A0DFB420098}" dt="2025-04-05T21:34:05.236" v="994"/>
          <ac:spMkLst>
            <pc:docMk/>
            <pc:sldMk cId="1468893181" sldId="276"/>
            <ac:spMk id="12" creationId="{012415E6-9A78-B4A1-F75F-9E144BE81CCA}"/>
          </ac:spMkLst>
        </pc:spChg>
        <pc:spChg chg="del">
          <ac:chgData name="McVey, Brayden" userId="S::btm8643@utulsa.edu::3118f80b-82b9-405e-935d-be1d68590bf1" providerId="AD" clId="Web-{E57897DF-7766-EA30-74A7-6A0DFB420098}" dt="2025-04-05T21:31:06.982" v="967"/>
          <ac:spMkLst>
            <pc:docMk/>
            <pc:sldMk cId="1468893181" sldId="276"/>
            <ac:spMk id="13" creationId="{390529A7-5C60-16C9-4EF5-2E8BEB442EEC}"/>
          </ac:spMkLst>
        </pc:spChg>
      </pc:sldChg>
      <pc:sldChg chg="modSp add mod ord replId modShow">
        <pc:chgData name="McVey, Brayden" userId="S::btm8643@utulsa.edu::3118f80b-82b9-405e-935d-be1d68590bf1" providerId="AD" clId="Web-{E57897DF-7766-EA30-74A7-6A0DFB420098}" dt="2025-04-05T22:28:06.993" v="1515" actId="20577"/>
        <pc:sldMkLst>
          <pc:docMk/>
          <pc:sldMk cId="4039486634" sldId="277"/>
        </pc:sldMkLst>
        <pc:spChg chg="mod">
          <ac:chgData name="McVey, Brayden" userId="S::btm8643@utulsa.edu::3118f80b-82b9-405e-935d-be1d68590bf1" providerId="AD" clId="Web-{E57897DF-7766-EA30-74A7-6A0DFB420098}" dt="2025-04-05T22:11:56.732" v="1369" actId="20577"/>
          <ac:spMkLst>
            <pc:docMk/>
            <pc:sldMk cId="4039486634" sldId="277"/>
            <ac:spMk id="3" creationId="{55CB5989-01D0-24A7-5392-B815D7D4A35F}"/>
          </ac:spMkLst>
        </pc:spChg>
        <pc:spChg chg="mod">
          <ac:chgData name="McVey, Brayden" userId="S::btm8643@utulsa.edu::3118f80b-82b9-405e-935d-be1d68590bf1" providerId="AD" clId="Web-{E57897DF-7766-EA30-74A7-6A0DFB420098}" dt="2025-04-05T22:27:24.899" v="1508" actId="20577"/>
          <ac:spMkLst>
            <pc:docMk/>
            <pc:sldMk cId="4039486634" sldId="277"/>
            <ac:spMk id="4" creationId="{13808813-B1A2-BE4C-CF9C-9BE4C349F244}"/>
          </ac:spMkLst>
        </pc:spChg>
        <pc:spChg chg="mod">
          <ac:chgData name="McVey, Brayden" userId="S::btm8643@utulsa.edu::3118f80b-82b9-405e-935d-be1d68590bf1" providerId="AD" clId="Web-{E57897DF-7766-EA30-74A7-6A0DFB420098}" dt="2025-04-05T22:28:06.993" v="1515" actId="20577"/>
          <ac:spMkLst>
            <pc:docMk/>
            <pc:sldMk cId="4039486634" sldId="277"/>
            <ac:spMk id="9" creationId="{5194B38A-AF2C-CE71-C1A3-00357B3F8DFD}"/>
          </ac:spMkLst>
        </pc:spChg>
      </pc:sldChg>
      <pc:sldChg chg="modSp add mod replId modShow">
        <pc:chgData name="McVey, Brayden" userId="S::btm8643@utulsa.edu::3118f80b-82b9-405e-935d-be1d68590bf1" providerId="AD" clId="Web-{E57897DF-7766-EA30-74A7-6A0DFB420098}" dt="2025-04-05T22:45:02.342" v="1558" actId="20577"/>
        <pc:sldMkLst>
          <pc:docMk/>
          <pc:sldMk cId="2849653312" sldId="278"/>
        </pc:sldMkLst>
        <pc:spChg chg="mod">
          <ac:chgData name="McVey, Brayden" userId="S::btm8643@utulsa.edu::3118f80b-82b9-405e-935d-be1d68590bf1" providerId="AD" clId="Web-{E57897DF-7766-EA30-74A7-6A0DFB420098}" dt="2025-04-05T22:23:39.254" v="1434" actId="20577"/>
          <ac:spMkLst>
            <pc:docMk/>
            <pc:sldMk cId="2849653312" sldId="278"/>
            <ac:spMk id="3" creationId="{9C0D5212-A1F1-88DD-08C2-4DCCB172D546}"/>
          </ac:spMkLst>
        </pc:spChg>
        <pc:spChg chg="mod">
          <ac:chgData name="McVey, Brayden" userId="S::btm8643@utulsa.edu::3118f80b-82b9-405e-935d-be1d68590bf1" providerId="AD" clId="Web-{E57897DF-7766-EA30-74A7-6A0DFB420098}" dt="2025-04-05T22:28:43.854" v="1520" actId="1076"/>
          <ac:spMkLst>
            <pc:docMk/>
            <pc:sldMk cId="2849653312" sldId="278"/>
            <ac:spMk id="4" creationId="{641C25F3-3BC2-67DE-BC02-7193CE2941A0}"/>
          </ac:spMkLst>
        </pc:spChg>
        <pc:spChg chg="mod">
          <ac:chgData name="McVey, Brayden" userId="S::btm8643@utulsa.edu::3118f80b-82b9-405e-935d-be1d68590bf1" providerId="AD" clId="Web-{E57897DF-7766-EA30-74A7-6A0DFB420098}" dt="2025-04-05T22:29:25.698" v="1531" actId="20577"/>
          <ac:spMkLst>
            <pc:docMk/>
            <pc:sldMk cId="2849653312" sldId="278"/>
            <ac:spMk id="9" creationId="{C9E16BA9-A66F-5EF3-2C39-147C2FC0D813}"/>
          </ac:spMkLst>
        </pc:spChg>
        <pc:spChg chg="mod">
          <ac:chgData name="McVey, Brayden" userId="S::btm8643@utulsa.edu::3118f80b-82b9-405e-935d-be1d68590bf1" providerId="AD" clId="Web-{E57897DF-7766-EA30-74A7-6A0DFB420098}" dt="2025-04-05T22:45:02.342" v="1558" actId="20577"/>
          <ac:spMkLst>
            <pc:docMk/>
            <pc:sldMk cId="2849653312" sldId="278"/>
            <ac:spMk id="11" creationId="{BD42CFA6-B0A8-2EB8-64D4-04CFD812F01B}"/>
          </ac:spMkLst>
        </pc:spChg>
      </pc:sldChg>
      <pc:sldChg chg="modSp add mod replId modShow">
        <pc:chgData name="McVey, Brayden" userId="S::btm8643@utulsa.edu::3118f80b-82b9-405e-935d-be1d68590bf1" providerId="AD" clId="Web-{E57897DF-7766-EA30-74A7-6A0DFB420098}" dt="2025-04-05T22:26:05.647" v="1476"/>
        <pc:sldMkLst>
          <pc:docMk/>
          <pc:sldMk cId="2062112538" sldId="279"/>
        </pc:sldMkLst>
        <pc:spChg chg="mod">
          <ac:chgData name="McVey, Brayden" userId="S::btm8643@utulsa.edu::3118f80b-82b9-405e-935d-be1d68590bf1" providerId="AD" clId="Web-{E57897DF-7766-EA30-74A7-6A0DFB420098}" dt="2025-04-05T22:25:42.506" v="1475" actId="1076"/>
          <ac:spMkLst>
            <pc:docMk/>
            <pc:sldMk cId="2062112538" sldId="279"/>
            <ac:spMk id="3" creationId="{9C3F49CB-98F9-C708-C144-F80E265E65FE}"/>
          </ac:spMkLst>
        </pc:spChg>
      </pc:sldChg>
      <pc:sldChg chg="modSp add replId">
        <pc:chgData name="McVey, Brayden" userId="S::btm8643@utulsa.edu::3118f80b-82b9-405e-935d-be1d68590bf1" providerId="AD" clId="Web-{E57897DF-7766-EA30-74A7-6A0DFB420098}" dt="2025-04-05T22:45:32.202" v="1572" actId="20577"/>
        <pc:sldMkLst>
          <pc:docMk/>
          <pc:sldMk cId="3658702917" sldId="280"/>
        </pc:sldMkLst>
        <pc:spChg chg="mod">
          <ac:chgData name="McVey, Brayden" userId="S::btm8643@utulsa.edu::3118f80b-82b9-405e-935d-be1d68590bf1" providerId="AD" clId="Web-{E57897DF-7766-EA30-74A7-6A0DFB420098}" dt="2025-04-05T22:45:32.202" v="1572" actId="20577"/>
          <ac:spMkLst>
            <pc:docMk/>
            <pc:sldMk cId="3658702917" sldId="280"/>
            <ac:spMk id="3" creationId="{3EAD4D60-A79E-3E14-A734-FDA30B11EB55}"/>
          </ac:spMkLst>
        </pc:spChg>
      </pc:sldChg>
    </pc:docChg>
  </pc:docChgLst>
  <pc:docChgLst>
    <pc:chgData name="McVey, Brayden" userId="S::btm8643@utulsa.edu::3118f80b-82b9-405e-935d-be1d68590bf1" providerId="AD" clId="Web-{449F3040-FD39-70E0-708A-3D4FDE83BB0E}"/>
    <pc:docChg chg="modSld">
      <pc:chgData name="McVey, Brayden" userId="S::btm8643@utulsa.edu::3118f80b-82b9-405e-935d-be1d68590bf1" providerId="AD" clId="Web-{449F3040-FD39-70E0-708A-3D4FDE83BB0E}" dt="2025-04-06T00:01:56.234" v="36" actId="1076"/>
      <pc:docMkLst>
        <pc:docMk/>
      </pc:docMkLst>
      <pc:sldChg chg="delSp modSp">
        <pc:chgData name="McVey, Brayden" userId="S::btm8643@utulsa.edu::3118f80b-82b9-405e-935d-be1d68590bf1" providerId="AD" clId="Web-{449F3040-FD39-70E0-708A-3D4FDE83BB0E}" dt="2025-04-06T00:01:56.234" v="36" actId="1076"/>
        <pc:sldMkLst>
          <pc:docMk/>
          <pc:sldMk cId="0" sldId="257"/>
        </pc:sldMkLst>
        <pc:spChg chg="mod">
          <ac:chgData name="McVey, Brayden" userId="S::btm8643@utulsa.edu::3118f80b-82b9-405e-935d-be1d68590bf1" providerId="AD" clId="Web-{449F3040-FD39-70E0-708A-3D4FDE83BB0E}" dt="2025-04-06T00:01:47.780" v="32" actId="1076"/>
          <ac:spMkLst>
            <pc:docMk/>
            <pc:sldMk cId="0" sldId="257"/>
            <ac:spMk id="2" creationId="{00000000-0000-0000-0000-000000000000}"/>
          </ac:spMkLst>
        </pc:spChg>
        <pc:spChg chg="mod">
          <ac:chgData name="McVey, Brayden" userId="S::btm8643@utulsa.edu::3118f80b-82b9-405e-935d-be1d68590bf1" providerId="AD" clId="Web-{449F3040-FD39-70E0-708A-3D4FDE83BB0E}" dt="2025-04-06T00:01:32.405" v="7" actId="1076"/>
          <ac:spMkLst>
            <pc:docMk/>
            <pc:sldMk cId="0" sldId="257"/>
            <ac:spMk id="5" creationId="{00000000-0000-0000-0000-000000000000}"/>
          </ac:spMkLst>
        </pc:spChg>
        <pc:spChg chg="mod">
          <ac:chgData name="McVey, Brayden" userId="S::btm8643@utulsa.edu::3118f80b-82b9-405e-935d-be1d68590bf1" providerId="AD" clId="Web-{449F3040-FD39-70E0-708A-3D4FDE83BB0E}" dt="2025-04-06T00:01:56.202" v="33" actId="1076"/>
          <ac:spMkLst>
            <pc:docMk/>
            <pc:sldMk cId="0" sldId="257"/>
            <ac:spMk id="6" creationId="{00000000-0000-0000-0000-000000000000}"/>
          </ac:spMkLst>
        </pc:spChg>
        <pc:spChg chg="mod">
          <ac:chgData name="McVey, Brayden" userId="S::btm8643@utulsa.edu::3118f80b-82b9-405e-935d-be1d68590bf1" providerId="AD" clId="Web-{449F3040-FD39-70E0-708A-3D4FDE83BB0E}" dt="2025-04-06T00:01:42.155" v="19" actId="1076"/>
          <ac:spMkLst>
            <pc:docMk/>
            <pc:sldMk cId="0" sldId="257"/>
            <ac:spMk id="7" creationId="{00000000-0000-0000-0000-000000000000}"/>
          </ac:spMkLst>
        </pc:spChg>
        <pc:spChg chg="mod">
          <ac:chgData name="McVey, Brayden" userId="S::btm8643@utulsa.edu::3118f80b-82b9-405e-935d-be1d68590bf1" providerId="AD" clId="Web-{449F3040-FD39-70E0-708A-3D4FDE83BB0E}" dt="2025-04-06T00:01:32.436" v="10" actId="1076"/>
          <ac:spMkLst>
            <pc:docMk/>
            <pc:sldMk cId="0" sldId="257"/>
            <ac:spMk id="8" creationId="{00000000-0000-0000-0000-000000000000}"/>
          </ac:spMkLst>
        </pc:spChg>
        <pc:spChg chg="mod">
          <ac:chgData name="McVey, Brayden" userId="S::btm8643@utulsa.edu::3118f80b-82b9-405e-935d-be1d68590bf1" providerId="AD" clId="Web-{449F3040-FD39-70E0-708A-3D4FDE83BB0E}" dt="2025-04-06T00:01:32.452" v="11" actId="1076"/>
          <ac:spMkLst>
            <pc:docMk/>
            <pc:sldMk cId="0" sldId="257"/>
            <ac:spMk id="9" creationId="{00000000-0000-0000-0000-000000000000}"/>
          </ac:spMkLst>
        </pc:spChg>
        <pc:spChg chg="mod">
          <ac:chgData name="McVey, Brayden" userId="S::btm8643@utulsa.edu::3118f80b-82b9-405e-935d-be1d68590bf1" providerId="AD" clId="Web-{449F3040-FD39-70E0-708A-3D4FDE83BB0E}" dt="2025-04-06T00:01:56.218" v="34" actId="1076"/>
          <ac:spMkLst>
            <pc:docMk/>
            <pc:sldMk cId="0" sldId="257"/>
            <ac:spMk id="10" creationId="{00000000-0000-0000-0000-000000000000}"/>
          </ac:spMkLst>
        </pc:spChg>
        <pc:spChg chg="mod">
          <ac:chgData name="McVey, Brayden" userId="S::btm8643@utulsa.edu::3118f80b-82b9-405e-935d-be1d68590bf1" providerId="AD" clId="Web-{449F3040-FD39-70E0-708A-3D4FDE83BB0E}" dt="2025-04-06T00:01:42.155" v="20" actId="1076"/>
          <ac:spMkLst>
            <pc:docMk/>
            <pc:sldMk cId="0" sldId="257"/>
            <ac:spMk id="11" creationId="{00000000-0000-0000-0000-000000000000}"/>
          </ac:spMkLst>
        </pc:spChg>
        <pc:spChg chg="mod">
          <ac:chgData name="McVey, Brayden" userId="S::btm8643@utulsa.edu::3118f80b-82b9-405e-935d-be1d68590bf1" providerId="AD" clId="Web-{449F3040-FD39-70E0-708A-3D4FDE83BB0E}" dt="2025-04-06T00:01:56.234" v="35" actId="1076"/>
          <ac:spMkLst>
            <pc:docMk/>
            <pc:sldMk cId="0" sldId="257"/>
            <ac:spMk id="12" creationId="{00000000-0000-0000-0000-000000000000}"/>
          </ac:spMkLst>
        </pc:spChg>
        <pc:spChg chg="mod">
          <ac:chgData name="McVey, Brayden" userId="S::btm8643@utulsa.edu::3118f80b-82b9-405e-935d-be1d68590bf1" providerId="AD" clId="Web-{449F3040-FD39-70E0-708A-3D4FDE83BB0E}" dt="2025-04-06T00:01:42.171" v="21" actId="1076"/>
          <ac:spMkLst>
            <pc:docMk/>
            <pc:sldMk cId="0" sldId="257"/>
            <ac:spMk id="13" creationId="{00000000-0000-0000-0000-000000000000}"/>
          </ac:spMkLst>
        </pc:spChg>
        <pc:spChg chg="del mod">
          <ac:chgData name="McVey, Brayden" userId="S::btm8643@utulsa.edu::3118f80b-82b9-405e-935d-be1d68590bf1" providerId="AD" clId="Web-{449F3040-FD39-70E0-708A-3D4FDE83BB0E}" dt="2025-04-06T00:00:56.717" v="2"/>
          <ac:spMkLst>
            <pc:docMk/>
            <pc:sldMk cId="0" sldId="257"/>
            <ac:spMk id="14" creationId="{00000000-0000-0000-0000-000000000000}"/>
          </ac:spMkLst>
        </pc:spChg>
        <pc:spChg chg="mod">
          <ac:chgData name="McVey, Brayden" userId="S::btm8643@utulsa.edu::3118f80b-82b9-405e-935d-be1d68590bf1" providerId="AD" clId="Web-{449F3040-FD39-70E0-708A-3D4FDE83BB0E}" dt="2025-04-06T00:01:56.234" v="36" actId="1076"/>
          <ac:spMkLst>
            <pc:docMk/>
            <pc:sldMk cId="0" sldId="257"/>
            <ac:spMk id="15" creationId="{00000000-0000-0000-0000-000000000000}"/>
          </ac:spMkLst>
        </pc:spChg>
        <pc:spChg chg="mod">
          <ac:chgData name="McVey, Brayden" userId="S::btm8643@utulsa.edu::3118f80b-82b9-405e-935d-be1d68590bf1" providerId="AD" clId="Web-{449F3040-FD39-70E0-708A-3D4FDE83BB0E}" dt="2025-04-06T00:01:42.186" v="22" actId="1076"/>
          <ac:spMkLst>
            <pc:docMk/>
            <pc:sldMk cId="0" sldId="257"/>
            <ac:spMk id="16" creationId="{00000000-0000-0000-0000-000000000000}"/>
          </ac:spMkLst>
        </pc:spChg>
        <pc:spChg chg="del mod">
          <ac:chgData name="McVey, Brayden" userId="S::btm8643@utulsa.edu::3118f80b-82b9-405e-935d-be1d68590bf1" providerId="AD" clId="Web-{449F3040-FD39-70E0-708A-3D4FDE83BB0E}" dt="2025-04-06T00:01:32.046" v="6"/>
          <ac:spMkLst>
            <pc:docMk/>
            <pc:sldMk cId="0" sldId="257"/>
            <ac:spMk id="17" creationId="{D93C893C-5A3F-1605-5BCC-0E5F6C86818B}"/>
          </ac:spMkLst>
        </pc:spChg>
        <pc:spChg chg="mod">
          <ac:chgData name="McVey, Brayden" userId="S::btm8643@utulsa.edu::3118f80b-82b9-405e-935d-be1d68590bf1" providerId="AD" clId="Web-{449F3040-FD39-70E0-708A-3D4FDE83BB0E}" dt="2025-04-06T00:01:32.514" v="18" actId="1076"/>
          <ac:spMkLst>
            <pc:docMk/>
            <pc:sldMk cId="0" sldId="257"/>
            <ac:spMk id="18" creationId="{37194815-F959-9E6E-FE97-4482F041A747}"/>
          </ac:spMkLst>
        </pc:spChg>
      </pc:sldChg>
    </pc:docChg>
  </pc:docChgLst>
  <pc:docChgLst>
    <pc:chgData name="McVey, Brayden" userId="S::btm8643@utulsa.edu::3118f80b-82b9-405e-935d-be1d68590bf1" providerId="AD" clId="Web-{B0ACD6DD-6F14-41F1-BAAA-465482C875EB}"/>
    <pc:docChg chg="addSld modSld sldOrd">
      <pc:chgData name="McVey, Brayden" userId="S::btm8643@utulsa.edu::3118f80b-82b9-405e-935d-be1d68590bf1" providerId="AD" clId="Web-{B0ACD6DD-6F14-41F1-BAAA-465482C875EB}" dt="2025-04-05T23:16:38.758" v="210" actId="20577"/>
      <pc:docMkLst>
        <pc:docMk/>
      </pc:docMkLst>
      <pc:sldChg chg="addSp modSp">
        <pc:chgData name="McVey, Brayden" userId="S::btm8643@utulsa.edu::3118f80b-82b9-405e-935d-be1d68590bf1" providerId="AD" clId="Web-{B0ACD6DD-6F14-41F1-BAAA-465482C875EB}" dt="2025-04-05T23:16:38.758" v="210" actId="20577"/>
        <pc:sldMkLst>
          <pc:docMk/>
          <pc:sldMk cId="0" sldId="258"/>
        </pc:sldMkLst>
        <pc:spChg chg="add mod">
          <ac:chgData name="McVey, Brayden" userId="S::btm8643@utulsa.edu::3118f80b-82b9-405e-935d-be1d68590bf1" providerId="AD" clId="Web-{B0ACD6DD-6F14-41F1-BAAA-465482C875EB}" dt="2025-04-05T23:16:38.758" v="210" actId="20577"/>
          <ac:spMkLst>
            <pc:docMk/>
            <pc:sldMk cId="0" sldId="258"/>
            <ac:spMk id="5" creationId="{73A6E4F3-378C-B38A-B085-8D1899ACFDEF}"/>
          </ac:spMkLst>
        </pc:spChg>
      </pc:sldChg>
      <pc:sldChg chg="modSp">
        <pc:chgData name="McVey, Brayden" userId="S::btm8643@utulsa.edu::3118f80b-82b9-405e-935d-be1d68590bf1" providerId="AD" clId="Web-{B0ACD6DD-6F14-41F1-BAAA-465482C875EB}" dt="2025-04-05T22:56:03.228" v="94" actId="20577"/>
        <pc:sldMkLst>
          <pc:docMk/>
          <pc:sldMk cId="4039486634" sldId="277"/>
        </pc:sldMkLst>
        <pc:spChg chg="mod">
          <ac:chgData name="McVey, Brayden" userId="S::btm8643@utulsa.edu::3118f80b-82b9-405e-935d-be1d68590bf1" providerId="AD" clId="Web-{B0ACD6DD-6F14-41F1-BAAA-465482C875EB}" dt="2025-04-05T22:55:50.806" v="91" actId="20577"/>
          <ac:spMkLst>
            <pc:docMk/>
            <pc:sldMk cId="4039486634" sldId="277"/>
            <ac:spMk id="6" creationId="{779807D6-ACA6-153D-CF57-4CE24536151D}"/>
          </ac:spMkLst>
        </pc:spChg>
        <pc:spChg chg="mod">
          <ac:chgData name="McVey, Brayden" userId="S::btm8643@utulsa.edu::3118f80b-82b9-405e-935d-be1d68590bf1" providerId="AD" clId="Web-{B0ACD6DD-6F14-41F1-BAAA-465482C875EB}" dt="2025-04-05T22:56:03.228" v="94" actId="20577"/>
          <ac:spMkLst>
            <pc:docMk/>
            <pc:sldMk cId="4039486634" sldId="277"/>
            <ac:spMk id="11" creationId="{178E7B2A-BBBE-3AF7-8CA3-8A5F7C707A3A}"/>
          </ac:spMkLst>
        </pc:spChg>
      </pc:sldChg>
      <pc:sldChg chg="modSp ord">
        <pc:chgData name="McVey, Brayden" userId="S::btm8643@utulsa.edu::3118f80b-82b9-405e-935d-be1d68590bf1" providerId="AD" clId="Web-{B0ACD6DD-6F14-41F1-BAAA-465482C875EB}" dt="2025-04-05T23:00:13.733" v="155" actId="20577"/>
        <pc:sldMkLst>
          <pc:docMk/>
          <pc:sldMk cId="2849653312" sldId="278"/>
        </pc:sldMkLst>
        <pc:spChg chg="mod">
          <ac:chgData name="McVey, Brayden" userId="S::btm8643@utulsa.edu::3118f80b-82b9-405e-935d-be1d68590bf1" providerId="AD" clId="Web-{B0ACD6DD-6F14-41F1-BAAA-465482C875EB}" dt="2025-04-05T23:00:13.733" v="155" actId="20577"/>
          <ac:spMkLst>
            <pc:docMk/>
            <pc:sldMk cId="2849653312" sldId="278"/>
            <ac:spMk id="6" creationId="{3174560F-1A5B-FCBC-9D32-994F9ABE4678}"/>
          </ac:spMkLst>
        </pc:spChg>
        <pc:spChg chg="mod">
          <ac:chgData name="McVey, Brayden" userId="S::btm8643@utulsa.edu::3118f80b-82b9-405e-935d-be1d68590bf1" providerId="AD" clId="Web-{B0ACD6DD-6F14-41F1-BAAA-465482C875EB}" dt="2025-04-05T22:54:32.696" v="64" actId="1076"/>
          <ac:spMkLst>
            <pc:docMk/>
            <pc:sldMk cId="2849653312" sldId="278"/>
            <ac:spMk id="11" creationId="{BD42CFA6-B0A8-2EB8-64D4-04CFD812F01B}"/>
          </ac:spMkLst>
        </pc:spChg>
      </pc:sldChg>
      <pc:sldChg chg="modSp add mod modShow">
        <pc:chgData name="McVey, Brayden" userId="S::btm8643@utulsa.edu::3118f80b-82b9-405e-935d-be1d68590bf1" providerId="AD" clId="Web-{B0ACD6DD-6F14-41F1-BAAA-465482C875EB}" dt="2025-04-05T23:15:26.821" v="164" actId="20577"/>
        <pc:sldMkLst>
          <pc:docMk/>
          <pc:sldMk cId="3061164442" sldId="301"/>
        </pc:sldMkLst>
        <pc:spChg chg="mod">
          <ac:chgData name="McVey, Brayden" userId="S::btm8643@utulsa.edu::3118f80b-82b9-405e-935d-be1d68590bf1" providerId="AD" clId="Web-{B0ACD6DD-6F14-41F1-BAAA-465482C875EB}" dt="2025-04-05T23:15:26.821" v="164" actId="20577"/>
          <ac:spMkLst>
            <pc:docMk/>
            <pc:sldMk cId="3061164442" sldId="301"/>
            <ac:spMk id="6" creationId="{9A30C1BB-8DFE-94E1-8C2C-07F5F4C57CD0}"/>
          </ac:spMkLst>
        </pc:spChg>
      </pc:sldChg>
    </pc:docChg>
  </pc:docChgLst>
  <pc:docChgLst>
    <pc:chgData name="McVey, Brayden" userId="S::btm8643@utulsa.edu::3118f80b-82b9-405e-935d-be1d68590bf1" providerId="AD" clId="Web-{6A989C0F-4A1D-6D0C-59B6-17E9555B6CEA}"/>
    <pc:docChg chg="modSld">
      <pc:chgData name="McVey, Brayden" userId="S::btm8643@utulsa.edu::3118f80b-82b9-405e-935d-be1d68590bf1" providerId="AD" clId="Web-{6A989C0F-4A1D-6D0C-59B6-17E9555B6CEA}" dt="2025-04-05T17:59:05.111" v="9" actId="1076"/>
      <pc:docMkLst>
        <pc:docMk/>
      </pc:docMkLst>
      <pc:sldChg chg="modSp">
        <pc:chgData name="McVey, Brayden" userId="S::btm8643@utulsa.edu::3118f80b-82b9-405e-935d-be1d68590bf1" providerId="AD" clId="Web-{6A989C0F-4A1D-6D0C-59B6-17E9555B6CEA}" dt="2025-04-05T17:59:05.111" v="9" actId="1076"/>
        <pc:sldMkLst>
          <pc:docMk/>
          <pc:sldMk cId="0" sldId="260"/>
        </pc:sldMkLst>
        <pc:spChg chg="mod">
          <ac:chgData name="McVey, Brayden" userId="S::btm8643@utulsa.edu::3118f80b-82b9-405e-935d-be1d68590bf1" providerId="AD" clId="Web-{6A989C0F-4A1D-6D0C-59B6-17E9555B6CEA}" dt="2025-04-05T17:59:05.111" v="9" actId="1076"/>
          <ac:spMkLst>
            <pc:docMk/>
            <pc:sldMk cId="0" sldId="260"/>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62.svg"/><Relationship Id="rId4" Type="http://schemas.openxmlformats.org/officeDocument/2006/relationships/image" Target="../media/image56.jpe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2.svg"/><Relationship Id="rId4" Type="http://schemas.openxmlformats.org/officeDocument/2006/relationships/image" Target="../media/image4.sv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26" Type="http://schemas.openxmlformats.org/officeDocument/2006/relationships/image" Target="../media/image90.png"/><Relationship Id="rId21" Type="http://schemas.openxmlformats.org/officeDocument/2006/relationships/image" Target="../media/image85.svg"/><Relationship Id="rId42" Type="http://schemas.openxmlformats.org/officeDocument/2006/relationships/image" Target="../media/image106.png"/><Relationship Id="rId47" Type="http://schemas.openxmlformats.org/officeDocument/2006/relationships/image" Target="../media/image111.svg"/><Relationship Id="rId63" Type="http://schemas.openxmlformats.org/officeDocument/2006/relationships/image" Target="../media/image127.svg"/><Relationship Id="rId68" Type="http://schemas.openxmlformats.org/officeDocument/2006/relationships/image" Target="../media/image132.png"/><Relationship Id="rId16" Type="http://schemas.openxmlformats.org/officeDocument/2006/relationships/image" Target="../media/image80.png"/><Relationship Id="rId11" Type="http://schemas.openxmlformats.org/officeDocument/2006/relationships/image" Target="../media/image75.sv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svg"/><Relationship Id="rId40" Type="http://schemas.openxmlformats.org/officeDocument/2006/relationships/image" Target="../media/image104.png"/><Relationship Id="rId45" Type="http://schemas.openxmlformats.org/officeDocument/2006/relationships/image" Target="../media/image109.svg"/><Relationship Id="rId53" Type="http://schemas.openxmlformats.org/officeDocument/2006/relationships/image" Target="../media/image117.svg"/><Relationship Id="rId58" Type="http://schemas.openxmlformats.org/officeDocument/2006/relationships/image" Target="../media/image122.png"/><Relationship Id="rId66" Type="http://schemas.openxmlformats.org/officeDocument/2006/relationships/image" Target="../media/image130.png"/><Relationship Id="rId74" Type="http://schemas.openxmlformats.org/officeDocument/2006/relationships/image" Target="../media/image138.png"/><Relationship Id="rId79" Type="http://schemas.openxmlformats.org/officeDocument/2006/relationships/image" Target="../media/image143.svg"/><Relationship Id="rId5" Type="http://schemas.openxmlformats.org/officeDocument/2006/relationships/image" Target="../media/image69.png"/><Relationship Id="rId61" Type="http://schemas.openxmlformats.org/officeDocument/2006/relationships/image" Target="../media/image125.svg"/><Relationship Id="rId19" Type="http://schemas.openxmlformats.org/officeDocument/2006/relationships/image" Target="../media/image83.sv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 Id="rId35" Type="http://schemas.openxmlformats.org/officeDocument/2006/relationships/image" Target="../media/image99.svg"/><Relationship Id="rId43" Type="http://schemas.openxmlformats.org/officeDocument/2006/relationships/image" Target="../media/image107.svg"/><Relationship Id="rId48" Type="http://schemas.openxmlformats.org/officeDocument/2006/relationships/image" Target="../media/image112.png"/><Relationship Id="rId56" Type="http://schemas.openxmlformats.org/officeDocument/2006/relationships/image" Target="../media/image120.png"/><Relationship Id="rId64" Type="http://schemas.openxmlformats.org/officeDocument/2006/relationships/image" Target="../media/image128.png"/><Relationship Id="rId69" Type="http://schemas.openxmlformats.org/officeDocument/2006/relationships/image" Target="../media/image133.svg"/><Relationship Id="rId77" Type="http://schemas.openxmlformats.org/officeDocument/2006/relationships/image" Target="../media/image141.svg"/><Relationship Id="rId8" Type="http://schemas.openxmlformats.org/officeDocument/2006/relationships/image" Target="../media/image72.png"/><Relationship Id="rId51" Type="http://schemas.openxmlformats.org/officeDocument/2006/relationships/image" Target="../media/image115.svg"/><Relationship Id="rId72" Type="http://schemas.openxmlformats.org/officeDocument/2006/relationships/image" Target="../media/image136.png"/><Relationship Id="rId3" Type="http://schemas.openxmlformats.org/officeDocument/2006/relationships/image" Target="../media/image67.png"/><Relationship Id="rId12" Type="http://schemas.openxmlformats.org/officeDocument/2006/relationships/image" Target="../media/image76.png"/><Relationship Id="rId17" Type="http://schemas.openxmlformats.org/officeDocument/2006/relationships/image" Target="../media/image81.svg"/><Relationship Id="rId25" Type="http://schemas.openxmlformats.org/officeDocument/2006/relationships/image" Target="../media/image89.svg"/><Relationship Id="rId33" Type="http://schemas.openxmlformats.org/officeDocument/2006/relationships/image" Target="../media/image97.svg"/><Relationship Id="rId38" Type="http://schemas.openxmlformats.org/officeDocument/2006/relationships/image" Target="../media/image102.png"/><Relationship Id="rId46" Type="http://schemas.openxmlformats.org/officeDocument/2006/relationships/image" Target="../media/image110.png"/><Relationship Id="rId59" Type="http://schemas.openxmlformats.org/officeDocument/2006/relationships/image" Target="../media/image123.svg"/><Relationship Id="rId67" Type="http://schemas.openxmlformats.org/officeDocument/2006/relationships/image" Target="../media/image131.svg"/><Relationship Id="rId20" Type="http://schemas.openxmlformats.org/officeDocument/2006/relationships/image" Target="../media/image84.png"/><Relationship Id="rId41" Type="http://schemas.openxmlformats.org/officeDocument/2006/relationships/image" Target="../media/image105.svg"/><Relationship Id="rId54" Type="http://schemas.openxmlformats.org/officeDocument/2006/relationships/image" Target="../media/image118.png"/><Relationship Id="rId62" Type="http://schemas.openxmlformats.org/officeDocument/2006/relationships/image" Target="../media/image126.png"/><Relationship Id="rId70" Type="http://schemas.openxmlformats.org/officeDocument/2006/relationships/image" Target="../media/image134.png"/><Relationship Id="rId75" Type="http://schemas.openxmlformats.org/officeDocument/2006/relationships/image" Target="../media/image139.svg"/><Relationship Id="rId1" Type="http://schemas.openxmlformats.org/officeDocument/2006/relationships/slideLayout" Target="../slideLayouts/slideLayout7.xml"/><Relationship Id="rId6" Type="http://schemas.openxmlformats.org/officeDocument/2006/relationships/image" Target="../media/image70.svg"/><Relationship Id="rId15" Type="http://schemas.openxmlformats.org/officeDocument/2006/relationships/image" Target="../media/image79.svg"/><Relationship Id="rId23" Type="http://schemas.openxmlformats.org/officeDocument/2006/relationships/image" Target="../media/image87.sv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3.svg"/><Relationship Id="rId57" Type="http://schemas.openxmlformats.org/officeDocument/2006/relationships/image" Target="../media/image121.svg"/><Relationship Id="rId10" Type="http://schemas.openxmlformats.org/officeDocument/2006/relationships/image" Target="../media/image74.png"/><Relationship Id="rId31" Type="http://schemas.openxmlformats.org/officeDocument/2006/relationships/image" Target="../media/image95.svg"/><Relationship Id="rId44" Type="http://schemas.openxmlformats.org/officeDocument/2006/relationships/image" Target="../media/image108.png"/><Relationship Id="rId52" Type="http://schemas.openxmlformats.org/officeDocument/2006/relationships/image" Target="../media/image116.png"/><Relationship Id="rId60" Type="http://schemas.openxmlformats.org/officeDocument/2006/relationships/image" Target="../media/image124.png"/><Relationship Id="rId65" Type="http://schemas.openxmlformats.org/officeDocument/2006/relationships/image" Target="../media/image129.svg"/><Relationship Id="rId73" Type="http://schemas.openxmlformats.org/officeDocument/2006/relationships/image" Target="../media/image137.svg"/><Relationship Id="rId78" Type="http://schemas.openxmlformats.org/officeDocument/2006/relationships/image" Target="../media/image142.png"/><Relationship Id="rId4" Type="http://schemas.openxmlformats.org/officeDocument/2006/relationships/image" Target="../media/image68.svg"/><Relationship Id="rId9" Type="http://schemas.openxmlformats.org/officeDocument/2006/relationships/image" Target="../media/image73.svg"/><Relationship Id="rId13" Type="http://schemas.openxmlformats.org/officeDocument/2006/relationships/image" Target="../media/image77.svg"/><Relationship Id="rId18" Type="http://schemas.openxmlformats.org/officeDocument/2006/relationships/image" Target="../media/image82.png"/><Relationship Id="rId39" Type="http://schemas.openxmlformats.org/officeDocument/2006/relationships/image" Target="../media/image103.svg"/><Relationship Id="rId34" Type="http://schemas.openxmlformats.org/officeDocument/2006/relationships/image" Target="../media/image98.png"/><Relationship Id="rId50" Type="http://schemas.openxmlformats.org/officeDocument/2006/relationships/image" Target="../media/image114.png"/><Relationship Id="rId55" Type="http://schemas.openxmlformats.org/officeDocument/2006/relationships/image" Target="../media/image119.svg"/><Relationship Id="rId76" Type="http://schemas.openxmlformats.org/officeDocument/2006/relationships/image" Target="../media/image140.png"/><Relationship Id="rId7" Type="http://schemas.openxmlformats.org/officeDocument/2006/relationships/image" Target="../media/image71.png"/><Relationship Id="rId71" Type="http://schemas.openxmlformats.org/officeDocument/2006/relationships/image" Target="../media/image135.svg"/><Relationship Id="rId2" Type="http://schemas.openxmlformats.org/officeDocument/2006/relationships/image" Target="../media/image1.jpeg"/><Relationship Id="rId29" Type="http://schemas.openxmlformats.org/officeDocument/2006/relationships/image" Target="../media/image93.svg"/></Relationships>
</file>

<file path=ppt/slides/_rels/slide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1.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a:solidFill>
                  <a:srgbClr val="FFFFFF"/>
                </a:solidFill>
                <a:latin typeface="Cabin Sketch"/>
                <a:ea typeface="Cabin Sketch"/>
                <a:cs typeface="Cabin Sketch"/>
                <a:sym typeface="Cabin Sketch"/>
              </a:rPr>
              <a:t>Managing Software on Windows</a:t>
            </a:r>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a:extLst>
            <a:ext uri="{FF2B5EF4-FFF2-40B4-BE49-F238E27FC236}">
              <a16:creationId xmlns:a16="http://schemas.microsoft.com/office/drawing/2014/main" id="{EF1E82F3-B8EF-36CB-37C9-42EA1B2D6B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750953-390C-3944-A2BD-C0C099DAA5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55CB5989-01D0-24A7-5392-B815D7D4A35F}"/>
              </a:ext>
            </a:extLst>
          </p:cNvPr>
          <p:cNvSpPr txBox="1"/>
          <p:nvPr/>
        </p:nvSpPr>
        <p:spPr>
          <a:xfrm>
            <a:off x="3375806" y="373208"/>
            <a:ext cx="11799805" cy="3077766"/>
          </a:xfrm>
          <a:prstGeom prst="rect">
            <a:avLst/>
          </a:prstGeom>
        </p:spPr>
        <p:txBody>
          <a:bodyPr wrap="square" lIns="0" tIns="0" rIns="0" bIns="0" rtlCol="0" anchor="t">
            <a:spAutoFit/>
          </a:bodyPr>
          <a:lstStyle/>
          <a:p>
            <a:pPr algn="ctr"/>
            <a:r>
              <a:rPr lang="en-US" sz="10000" spc="96">
                <a:solidFill>
                  <a:srgbClr val="FFFFFF"/>
                </a:solidFill>
                <a:latin typeface="Cabin Sketch"/>
                <a:sym typeface="Cabin Sketch"/>
              </a:rPr>
              <a:t>Updating Software: Microsoft Store</a:t>
            </a:r>
            <a:endParaRPr lang="en-US"/>
          </a:p>
        </p:txBody>
      </p:sp>
      <p:sp>
        <p:nvSpPr>
          <p:cNvPr id="4" name="TextBox 4">
            <a:extLst>
              <a:ext uri="{FF2B5EF4-FFF2-40B4-BE49-F238E27FC236}">
                <a16:creationId xmlns:a16="http://schemas.microsoft.com/office/drawing/2014/main" id="{13808813-B1A2-BE4C-CF9C-9BE4C349F244}"/>
              </a:ext>
            </a:extLst>
          </p:cNvPr>
          <p:cNvSpPr txBox="1"/>
          <p:nvPr/>
        </p:nvSpPr>
        <p:spPr>
          <a:xfrm>
            <a:off x="1424147" y="3749775"/>
            <a:ext cx="6730442" cy="769441"/>
          </a:xfrm>
          <a:prstGeom prst="rect">
            <a:avLst/>
          </a:prstGeom>
        </p:spPr>
        <p:txBody>
          <a:bodyPr lIns="0" tIns="0" rIns="0" bIns="0" rtlCol="0" anchor="t">
            <a:spAutoFit/>
          </a:bodyPr>
          <a:lstStyle/>
          <a:p>
            <a:pPr algn="ctr"/>
            <a:r>
              <a:rPr lang="en-US" sz="5000">
                <a:solidFill>
                  <a:srgbClr val="FCC4E2"/>
                </a:solidFill>
                <a:latin typeface="Cabin Sketch"/>
                <a:sym typeface="Cabin Sketch"/>
              </a:rPr>
              <a:t>How to Access</a:t>
            </a:r>
            <a:endParaRPr lang="en-US" sz="5000">
              <a:solidFill>
                <a:srgbClr val="FCC4E2"/>
              </a:solidFill>
              <a:latin typeface="Cabin Sketch"/>
              <a:ea typeface="Calibri"/>
              <a:cs typeface="Calibri"/>
            </a:endParaRPr>
          </a:p>
        </p:txBody>
      </p:sp>
      <p:sp>
        <p:nvSpPr>
          <p:cNvPr id="6" name="TextBox 6">
            <a:extLst>
              <a:ext uri="{FF2B5EF4-FFF2-40B4-BE49-F238E27FC236}">
                <a16:creationId xmlns:a16="http://schemas.microsoft.com/office/drawing/2014/main" id="{779807D6-ACA6-153D-CF57-4CE24536151D}"/>
              </a:ext>
            </a:extLst>
          </p:cNvPr>
          <p:cNvSpPr txBox="1"/>
          <p:nvPr/>
        </p:nvSpPr>
        <p:spPr>
          <a:xfrm>
            <a:off x="1424147" y="5658863"/>
            <a:ext cx="6730442" cy="563359"/>
          </a:xfrm>
          <a:prstGeom prst="rect">
            <a:avLst/>
          </a:prstGeom>
        </p:spPr>
        <p:txBody>
          <a:bodyPr lIns="0" tIns="0" rIns="0" bIns="0" rtlCol="0" anchor="t">
            <a:spAutoFit/>
          </a:bodyPr>
          <a:lstStyle/>
          <a:p>
            <a:pPr algn="just">
              <a:lnSpc>
                <a:spcPts val="4619"/>
              </a:lnSpc>
            </a:pPr>
            <a:r>
              <a:rPr lang="en-US" sz="3300">
                <a:solidFill>
                  <a:schemeClr val="bg1"/>
                </a:solidFill>
                <a:latin typeface="Caveat Brush"/>
                <a:ea typeface="Caveat Brush"/>
                <a:cs typeface="Caveat Brush"/>
                <a:sym typeface="Caveat Brush"/>
              </a:rPr>
              <a:t>Most </a:t>
            </a:r>
            <a:endParaRPr lang="en-US" sz="3300">
              <a:solidFill>
                <a:schemeClr val="bg1"/>
              </a:solidFill>
              <a:latin typeface="Caveat Brush"/>
            </a:endParaRPr>
          </a:p>
        </p:txBody>
      </p:sp>
      <p:sp>
        <p:nvSpPr>
          <p:cNvPr id="8" name="Freeform 8">
            <a:extLst>
              <a:ext uri="{FF2B5EF4-FFF2-40B4-BE49-F238E27FC236}">
                <a16:creationId xmlns:a16="http://schemas.microsoft.com/office/drawing/2014/main" id="{F89051B6-2812-F5AF-154E-2FB8D3EB7337}"/>
              </a:ext>
            </a:extLst>
          </p:cNvPr>
          <p:cNvSpPr/>
          <p:nvPr/>
        </p:nvSpPr>
        <p:spPr>
          <a:xfrm rot="16200000">
            <a:off x="6022526" y="6634506"/>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5194B38A-AF2C-CE71-C1A3-00357B3F8DFD}"/>
              </a:ext>
            </a:extLst>
          </p:cNvPr>
          <p:cNvSpPr txBox="1"/>
          <p:nvPr/>
        </p:nvSpPr>
        <p:spPr>
          <a:xfrm>
            <a:off x="9829802" y="3749775"/>
            <a:ext cx="7301941" cy="769441"/>
          </a:xfrm>
          <a:prstGeom prst="rect">
            <a:avLst/>
          </a:prstGeom>
        </p:spPr>
        <p:txBody>
          <a:bodyPr wrap="square" lIns="0" tIns="0" rIns="0" bIns="0" rtlCol="0" anchor="t">
            <a:spAutoFit/>
          </a:bodyPr>
          <a:lstStyle/>
          <a:p>
            <a:pPr algn="ctr"/>
            <a:r>
              <a:rPr lang="en-US" sz="5000">
                <a:solidFill>
                  <a:srgbClr val="FEF5A6"/>
                </a:solidFill>
                <a:latin typeface="Cabin Sketch"/>
                <a:sym typeface="Cabin Sketch"/>
              </a:rPr>
              <a:t>How to Update</a:t>
            </a:r>
            <a:endParaRPr lang="en-US">
              <a:latin typeface="Cabin Sketch"/>
            </a:endParaRPr>
          </a:p>
        </p:txBody>
      </p:sp>
      <p:sp>
        <p:nvSpPr>
          <p:cNvPr id="11" name="TextBox 11">
            <a:extLst>
              <a:ext uri="{FF2B5EF4-FFF2-40B4-BE49-F238E27FC236}">
                <a16:creationId xmlns:a16="http://schemas.microsoft.com/office/drawing/2014/main" id="{178E7B2A-BBBE-3AF7-8CA3-8A5F7C707A3A}"/>
              </a:ext>
            </a:extLst>
          </p:cNvPr>
          <p:cNvSpPr txBox="1"/>
          <p:nvPr/>
        </p:nvSpPr>
        <p:spPr>
          <a:xfrm>
            <a:off x="10115552" y="5658863"/>
            <a:ext cx="7034051" cy="561500"/>
          </a:xfrm>
          <a:prstGeom prst="rect">
            <a:avLst/>
          </a:prstGeom>
        </p:spPr>
        <p:txBody>
          <a:bodyPr wrap="square" lIns="0" tIns="0" rIns="0" bIns="0" rtlCol="0" anchor="t">
            <a:spAutoFit/>
          </a:bodyPr>
          <a:lstStyle/>
          <a:p>
            <a:pPr>
              <a:lnSpc>
                <a:spcPts val="4619"/>
              </a:lnSpc>
            </a:pPr>
            <a:r>
              <a:rPr lang="en-US" sz="3250">
                <a:solidFill>
                  <a:schemeClr val="bg1"/>
                </a:solidFill>
                <a:latin typeface="Caveat Brush"/>
              </a:rPr>
              <a:t>S</a:t>
            </a:r>
            <a:endParaRPr lang="en-US" sz="3250">
              <a:solidFill>
                <a:schemeClr val="bg1"/>
              </a:solidFill>
              <a:latin typeface="Caveat Brush"/>
              <a:ea typeface="Calibri"/>
              <a:cs typeface="Calibri"/>
            </a:endParaRPr>
          </a:p>
        </p:txBody>
      </p:sp>
      <p:sp>
        <p:nvSpPr>
          <p:cNvPr id="13" name="Freeform 13">
            <a:extLst>
              <a:ext uri="{FF2B5EF4-FFF2-40B4-BE49-F238E27FC236}">
                <a16:creationId xmlns:a16="http://schemas.microsoft.com/office/drawing/2014/main" id="{7F213A7E-8723-7510-A683-B8A07F96657D}"/>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0350C3F4-1029-FBFB-E6A2-3DBD88ED7A85}"/>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403948663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E98C72-4C88-F85B-D8CF-64F3A8E871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DB93DC-9F15-5097-5134-9DD089D884B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98E3D811-534B-6A1B-438D-86359CF6C443}"/>
              </a:ext>
            </a:extLst>
          </p:cNvPr>
          <p:cNvSpPr txBox="1"/>
          <p:nvPr/>
        </p:nvSpPr>
        <p:spPr>
          <a:xfrm>
            <a:off x="1390650" y="1481280"/>
            <a:ext cx="15506700" cy="1481175"/>
          </a:xfrm>
          <a:prstGeom prst="rect">
            <a:avLst/>
          </a:prstGeom>
        </p:spPr>
        <p:txBody>
          <a:bodyPr wrap="square" lIns="0" tIns="0" rIns="0" bIns="0" rtlCol="0" anchor="t">
            <a:spAutoFit/>
          </a:bodyPr>
          <a:lstStyle/>
          <a:p>
            <a:pPr algn="l">
              <a:lnSpc>
                <a:spcPts val="11000"/>
              </a:lnSpc>
            </a:pPr>
            <a:r>
              <a:rPr lang="en-US" sz="11000" spc="88">
                <a:solidFill>
                  <a:srgbClr val="FFFFFF"/>
                </a:solidFill>
                <a:latin typeface="Cabin Sketch"/>
                <a:ea typeface="Cabin Sketch"/>
                <a:cs typeface="Cabin Sketch"/>
                <a:sym typeface="Cabin Sketch"/>
              </a:rPr>
              <a:t>Using the Command Line</a:t>
            </a:r>
          </a:p>
        </p:txBody>
      </p:sp>
      <p:sp>
        <p:nvSpPr>
          <p:cNvPr id="6" name="TextBox 6">
            <a:extLst>
              <a:ext uri="{FF2B5EF4-FFF2-40B4-BE49-F238E27FC236}">
                <a16:creationId xmlns:a16="http://schemas.microsoft.com/office/drawing/2014/main" id="{9A30C1BB-8DFE-94E1-8C2C-07F5F4C57CD0}"/>
              </a:ext>
            </a:extLst>
          </p:cNvPr>
          <p:cNvSpPr txBox="1"/>
          <p:nvPr/>
        </p:nvSpPr>
        <p:spPr>
          <a:xfrm>
            <a:off x="327889" y="3279464"/>
            <a:ext cx="9261276" cy="4102726"/>
          </a:xfrm>
          <a:prstGeom prst="rect">
            <a:avLst/>
          </a:prstGeom>
        </p:spPr>
        <p:txBody>
          <a:bodyPr wrap="square" lIns="0" tIns="0" rIns="0" bIns="0" rtlCol="0" anchor="t">
            <a:spAutoFit/>
          </a:bodyPr>
          <a:lstStyle/>
          <a:p>
            <a:pPr algn="just">
              <a:lnSpc>
                <a:spcPts val="4619"/>
              </a:lnSpc>
            </a:pPr>
            <a:r>
              <a:rPr lang="en-US" sz="3250">
                <a:solidFill>
                  <a:srgbClr val="FFFFFF"/>
                </a:solidFill>
                <a:latin typeface="Caveat Brush"/>
                <a:ea typeface="Caveat Brush"/>
                <a:cs typeface="Caveat Brush"/>
                <a:sym typeface="Caveat Brush"/>
              </a:rPr>
              <a:t>To use the apt command, you must have </a:t>
            </a:r>
            <a:r>
              <a:rPr lang="en-US" sz="3250" err="1">
                <a:solidFill>
                  <a:srgbClr val="FFFFFF"/>
                </a:solidFill>
                <a:latin typeface="Caveat Brush"/>
                <a:ea typeface="Caveat Brush"/>
                <a:cs typeface="Caveat Brush"/>
                <a:sym typeface="Caveat Brush"/>
              </a:rPr>
              <a:t>sudo</a:t>
            </a:r>
            <a:r>
              <a:rPr lang="en-US" sz="3250">
                <a:solidFill>
                  <a:srgbClr val="FFFFFF"/>
                </a:solidFill>
                <a:latin typeface="Caveat Brush"/>
                <a:ea typeface="Caveat Brush"/>
                <a:cs typeface="Caveat Brush"/>
                <a:sym typeface="Caveat Brush"/>
              </a:rPr>
              <a:t> privileges, which will be explained further in the next module! </a:t>
            </a:r>
          </a:p>
          <a:p>
            <a:pPr algn="just">
              <a:lnSpc>
                <a:spcPts val="4619"/>
              </a:lnSpc>
            </a:pPr>
            <a:endParaRPr lang="en-US" sz="3299">
              <a:solidFill>
                <a:srgbClr val="FFFFFF"/>
              </a:solidFill>
              <a:latin typeface="Caveat Brush"/>
              <a:ea typeface="Caveat Brush"/>
              <a:cs typeface="Caveat Brush"/>
              <a:sym typeface="Caveat Brush"/>
            </a:endParaRPr>
          </a:p>
          <a:p>
            <a:pPr algn="just">
              <a:lnSpc>
                <a:spcPts val="4619"/>
              </a:lnSpc>
            </a:pPr>
            <a:r>
              <a:rPr lang="en-US" sz="3299">
                <a:solidFill>
                  <a:srgbClr val="FFFFFF"/>
                </a:solidFill>
                <a:latin typeface="Caveat Brush"/>
                <a:ea typeface="Caveat Brush"/>
                <a:cs typeface="Caveat Brush"/>
                <a:sym typeface="Caveat Brush"/>
              </a:rPr>
              <a:t>Using apt, you can upgrade all packages on your system. To do this, the command is “</a:t>
            </a:r>
            <a:r>
              <a:rPr lang="en-US" sz="3299" err="1">
                <a:solidFill>
                  <a:srgbClr val="FFFFFF"/>
                </a:solidFill>
                <a:latin typeface="Caveat Brush"/>
                <a:ea typeface="Caveat Brush"/>
                <a:cs typeface="Caveat Brush"/>
                <a:sym typeface="Caveat Brush"/>
              </a:rPr>
              <a:t>sudo</a:t>
            </a:r>
            <a:r>
              <a:rPr lang="en-US" sz="3299">
                <a:solidFill>
                  <a:srgbClr val="FFFFFF"/>
                </a:solidFill>
                <a:latin typeface="Caveat Brush"/>
                <a:ea typeface="Caveat Brush"/>
                <a:cs typeface="Caveat Brush"/>
                <a:sym typeface="Caveat Brush"/>
              </a:rPr>
              <a:t> apt upgrade”. It will ask if you want to continue. You just need to type “y” and press enter. It will then continue to upgrade all packages.</a:t>
            </a:r>
          </a:p>
        </p:txBody>
      </p:sp>
      <p:pic>
        <p:nvPicPr>
          <p:cNvPr id="10" name="Picture 9">
            <a:extLst>
              <a:ext uri="{FF2B5EF4-FFF2-40B4-BE49-F238E27FC236}">
                <a16:creationId xmlns:a16="http://schemas.microsoft.com/office/drawing/2014/main" id="{F76F5E0D-311D-8CDE-A770-5DF3CDACDD7F}"/>
              </a:ext>
            </a:extLst>
          </p:cNvPr>
          <p:cNvPicPr>
            <a:picLocks noChangeAspect="1"/>
          </p:cNvPicPr>
          <p:nvPr/>
        </p:nvPicPr>
        <p:blipFill>
          <a:blip r:embed="rId3"/>
          <a:stretch>
            <a:fillRect/>
          </a:stretch>
        </p:blipFill>
        <p:spPr>
          <a:xfrm>
            <a:off x="9925076" y="3375913"/>
            <a:ext cx="8031024" cy="6269451"/>
          </a:xfrm>
          <a:prstGeom prst="rect">
            <a:avLst/>
          </a:prstGeom>
        </p:spPr>
      </p:pic>
    </p:spTree>
    <p:extLst>
      <p:ext uri="{BB962C8B-B14F-4D97-AF65-F5344CB8AC3E}">
        <p14:creationId xmlns:p14="http://schemas.microsoft.com/office/powerpoint/2010/main" val="306116444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a:extLst>
            <a:ext uri="{FF2B5EF4-FFF2-40B4-BE49-F238E27FC236}">
              <a16:creationId xmlns:a16="http://schemas.microsoft.com/office/drawing/2014/main" id="{F582B362-F278-F2BB-D819-2AA033A029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4395A8-78A9-19C1-6C0C-55949682B66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3EAD4D60-A79E-3E14-A734-FDA30B11EB55}"/>
              </a:ext>
            </a:extLst>
          </p:cNvPr>
          <p:cNvSpPr txBox="1"/>
          <p:nvPr/>
        </p:nvSpPr>
        <p:spPr>
          <a:xfrm>
            <a:off x="3375806" y="373208"/>
            <a:ext cx="11799805" cy="3077766"/>
          </a:xfrm>
          <a:prstGeom prst="rect">
            <a:avLst/>
          </a:prstGeom>
        </p:spPr>
        <p:txBody>
          <a:bodyPr wrap="square" lIns="0" tIns="0" rIns="0" bIns="0" rtlCol="0" anchor="t">
            <a:spAutoFit/>
          </a:bodyPr>
          <a:lstStyle/>
          <a:p>
            <a:pPr algn="ctr"/>
            <a:r>
              <a:rPr lang="en-US" sz="10000" spc="96">
                <a:solidFill>
                  <a:srgbClr val="FFFFFF"/>
                </a:solidFill>
                <a:latin typeface="Cabin Sketch"/>
                <a:sym typeface="Cabin Sketch"/>
              </a:rPr>
              <a:t>Updating Software: Using Software</a:t>
            </a:r>
            <a:endParaRPr lang="en-US" sz="10000" spc="96">
              <a:solidFill>
                <a:srgbClr val="FFFFFF"/>
              </a:solidFill>
              <a:latin typeface="Cabin Sketch"/>
            </a:endParaRPr>
          </a:p>
        </p:txBody>
      </p:sp>
      <p:sp>
        <p:nvSpPr>
          <p:cNvPr id="4" name="TextBox 4">
            <a:extLst>
              <a:ext uri="{FF2B5EF4-FFF2-40B4-BE49-F238E27FC236}">
                <a16:creationId xmlns:a16="http://schemas.microsoft.com/office/drawing/2014/main" id="{354D60AB-CCB3-0DC9-888E-F2AE8C597F2C}"/>
              </a:ext>
            </a:extLst>
          </p:cNvPr>
          <p:cNvSpPr txBox="1"/>
          <p:nvPr/>
        </p:nvSpPr>
        <p:spPr>
          <a:xfrm>
            <a:off x="709774" y="3731916"/>
            <a:ext cx="8141331" cy="769441"/>
          </a:xfrm>
          <a:prstGeom prst="rect">
            <a:avLst/>
          </a:prstGeom>
        </p:spPr>
        <p:txBody>
          <a:bodyPr wrap="square" lIns="0" tIns="0" rIns="0" bIns="0" rtlCol="0" anchor="t">
            <a:spAutoFit/>
          </a:bodyPr>
          <a:lstStyle/>
          <a:p>
            <a:pPr algn="ctr"/>
            <a:r>
              <a:rPr lang="en-US" sz="5000">
                <a:solidFill>
                  <a:srgbClr val="FCC4E2"/>
                </a:solidFill>
                <a:latin typeface="Cabin Sketch"/>
                <a:sym typeface="Cabin Sketch"/>
              </a:rPr>
              <a:t>Identifying Official Platforms</a:t>
            </a:r>
            <a:endParaRPr lang="en-US" sz="5000">
              <a:solidFill>
                <a:srgbClr val="FCC4E2"/>
              </a:solidFill>
              <a:latin typeface="Cabin Sketch"/>
              <a:ea typeface="Calibri"/>
              <a:cs typeface="Calibri"/>
            </a:endParaRPr>
          </a:p>
        </p:txBody>
      </p:sp>
      <p:sp>
        <p:nvSpPr>
          <p:cNvPr id="6" name="TextBox 6">
            <a:extLst>
              <a:ext uri="{FF2B5EF4-FFF2-40B4-BE49-F238E27FC236}">
                <a16:creationId xmlns:a16="http://schemas.microsoft.com/office/drawing/2014/main" id="{7ED37A3D-9BB7-381E-4F91-E8E3FBD3F5D6}"/>
              </a:ext>
            </a:extLst>
          </p:cNvPr>
          <p:cNvSpPr txBox="1"/>
          <p:nvPr/>
        </p:nvSpPr>
        <p:spPr>
          <a:xfrm>
            <a:off x="1424147" y="5658863"/>
            <a:ext cx="6730442" cy="4100610"/>
          </a:xfrm>
          <a:prstGeom prst="rect">
            <a:avLst/>
          </a:prstGeom>
        </p:spPr>
        <p:txBody>
          <a:bodyPr lIns="0" tIns="0" rIns="0" bIns="0" rtlCol="0" anchor="t">
            <a:spAutoFit/>
          </a:bodyPr>
          <a:lstStyle/>
          <a:p>
            <a:pPr algn="just">
              <a:lnSpc>
                <a:spcPts val="4619"/>
              </a:lnSpc>
            </a:pPr>
            <a:r>
              <a:rPr lang="en-US" sz="3300">
                <a:solidFill>
                  <a:schemeClr val="bg1"/>
                </a:solidFill>
                <a:latin typeface="Caveat Brush"/>
                <a:ea typeface="Caveat Brush"/>
                <a:cs typeface="Caveat Brush"/>
                <a:sym typeface="Caveat Brush"/>
              </a:rPr>
              <a:t>Most software register their uninstallation information in the Windows Registry. Software registered is either system-wide (applies to all users) or user-specific. To find all the software registered, an investigation into system-wide keys and all user-specific keys is required.</a:t>
            </a:r>
            <a:endParaRPr lang="en-US" sz="3300">
              <a:solidFill>
                <a:schemeClr val="bg1"/>
              </a:solidFill>
            </a:endParaRPr>
          </a:p>
        </p:txBody>
      </p:sp>
      <p:sp>
        <p:nvSpPr>
          <p:cNvPr id="8" name="Freeform 8">
            <a:extLst>
              <a:ext uri="{FF2B5EF4-FFF2-40B4-BE49-F238E27FC236}">
                <a16:creationId xmlns:a16="http://schemas.microsoft.com/office/drawing/2014/main" id="{E7CE5BBE-E6D0-BCD3-8D8E-F2F8D07C650B}"/>
              </a:ext>
            </a:extLst>
          </p:cNvPr>
          <p:cNvSpPr/>
          <p:nvPr/>
        </p:nvSpPr>
        <p:spPr>
          <a:xfrm rot="16200000">
            <a:off x="6022526" y="6634506"/>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DB33153E-DAD3-8BD9-0032-DBB7EC3AE1EA}"/>
              </a:ext>
            </a:extLst>
          </p:cNvPr>
          <p:cNvSpPr txBox="1"/>
          <p:nvPr/>
        </p:nvSpPr>
        <p:spPr>
          <a:xfrm>
            <a:off x="9597631" y="3731916"/>
            <a:ext cx="7998456" cy="769441"/>
          </a:xfrm>
          <a:prstGeom prst="rect">
            <a:avLst/>
          </a:prstGeom>
        </p:spPr>
        <p:txBody>
          <a:bodyPr wrap="square" lIns="0" tIns="0" rIns="0" bIns="0" rtlCol="0" anchor="t">
            <a:spAutoFit/>
          </a:bodyPr>
          <a:lstStyle/>
          <a:p>
            <a:pPr algn="ctr"/>
            <a:r>
              <a:rPr lang="en-US" sz="5000">
                <a:solidFill>
                  <a:srgbClr val="FEF5A6"/>
                </a:solidFill>
                <a:latin typeface="Cabin Sketch"/>
                <a:sym typeface="Cabin Sketch"/>
              </a:rPr>
              <a:t>Official Platform Examples</a:t>
            </a:r>
            <a:endParaRPr lang="en-US" sz="5000">
              <a:solidFill>
                <a:srgbClr val="FEF5A6"/>
              </a:solidFill>
              <a:latin typeface="Cabin Sketch"/>
              <a:ea typeface="Calibri"/>
              <a:cs typeface="Calibri"/>
            </a:endParaRPr>
          </a:p>
        </p:txBody>
      </p:sp>
      <p:sp>
        <p:nvSpPr>
          <p:cNvPr id="11" name="TextBox 11">
            <a:extLst>
              <a:ext uri="{FF2B5EF4-FFF2-40B4-BE49-F238E27FC236}">
                <a16:creationId xmlns:a16="http://schemas.microsoft.com/office/drawing/2014/main" id="{C2574A48-21CA-1DC8-1231-9C069BA9A989}"/>
              </a:ext>
            </a:extLst>
          </p:cNvPr>
          <p:cNvSpPr txBox="1"/>
          <p:nvPr/>
        </p:nvSpPr>
        <p:spPr>
          <a:xfrm>
            <a:off x="10115552" y="5658863"/>
            <a:ext cx="7034051" cy="3049361"/>
          </a:xfrm>
          <a:prstGeom prst="rect">
            <a:avLst/>
          </a:prstGeom>
        </p:spPr>
        <p:txBody>
          <a:bodyPr wrap="square" lIns="0" tIns="0" rIns="0" bIns="0" rtlCol="0" anchor="t">
            <a:spAutoFit/>
          </a:bodyPr>
          <a:lstStyle/>
          <a:p>
            <a:pPr marL="457200" indent="-457200">
              <a:lnSpc>
                <a:spcPts val="4619"/>
              </a:lnSpc>
              <a:buFont typeface="Arial"/>
              <a:buChar char="•"/>
            </a:pPr>
            <a:r>
              <a:rPr lang="en-US" sz="3250">
                <a:solidFill>
                  <a:schemeClr val="bg1"/>
                </a:solidFill>
                <a:latin typeface="Caveat Brush"/>
              </a:rPr>
              <a:t>Publisher Website</a:t>
            </a:r>
            <a:endParaRPr lang="en-US" sz="3250">
              <a:solidFill>
                <a:schemeClr val="bg1"/>
              </a:solidFill>
              <a:latin typeface="Caveat Brush"/>
              <a:ea typeface="+mn-lt"/>
              <a:cs typeface="+mn-lt"/>
            </a:endParaRPr>
          </a:p>
          <a:p>
            <a:pPr marL="457200" indent="-457200">
              <a:lnSpc>
                <a:spcPts val="4619"/>
              </a:lnSpc>
              <a:buFont typeface="Arial"/>
              <a:buChar char="•"/>
            </a:pPr>
            <a:r>
              <a:rPr lang="en-US" sz="3250" err="1">
                <a:solidFill>
                  <a:schemeClr val="bg1"/>
                </a:solidFill>
                <a:latin typeface="Caveat Brush"/>
              </a:rPr>
              <a:t>Liscensed</a:t>
            </a:r>
            <a:r>
              <a:rPr lang="en-US" sz="3250">
                <a:solidFill>
                  <a:schemeClr val="bg1"/>
                </a:solidFill>
                <a:latin typeface="Caveat Brush"/>
              </a:rPr>
              <a:t> Distributor </a:t>
            </a:r>
          </a:p>
          <a:p>
            <a:pPr marL="457200" indent="-457200">
              <a:lnSpc>
                <a:spcPct val="200000"/>
              </a:lnSpc>
              <a:buFont typeface="Arial"/>
              <a:buChar char="•"/>
            </a:pPr>
            <a:br>
              <a:rPr lang="en-US" sz="3250">
                <a:solidFill>
                  <a:schemeClr val="bg1"/>
                </a:solidFill>
                <a:latin typeface="Caveat Brush"/>
              </a:rPr>
            </a:br>
            <a:endParaRPr lang="en-US" sz="3250">
              <a:solidFill>
                <a:schemeClr val="bg1"/>
              </a:solidFill>
              <a:latin typeface="Caveat Brush"/>
            </a:endParaRPr>
          </a:p>
        </p:txBody>
      </p:sp>
      <p:sp>
        <p:nvSpPr>
          <p:cNvPr id="13" name="Freeform 13">
            <a:extLst>
              <a:ext uri="{FF2B5EF4-FFF2-40B4-BE49-F238E27FC236}">
                <a16:creationId xmlns:a16="http://schemas.microsoft.com/office/drawing/2014/main" id="{4809AB8C-D95D-86B3-B5B3-3E9B6414CE87}"/>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1FC73706-A599-0CE8-5DBE-18EC4ED5E292}"/>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365870291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a:extLst>
            <a:ext uri="{FF2B5EF4-FFF2-40B4-BE49-F238E27FC236}">
              <a16:creationId xmlns:a16="http://schemas.microsoft.com/office/drawing/2014/main" id="{6B22FC1D-FACF-A942-460F-85C5462C01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6428E2-95DE-C0E6-0D84-9F8AD8884B0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C3F49CB-98F9-C708-C144-F80E265E65FE}"/>
              </a:ext>
            </a:extLst>
          </p:cNvPr>
          <p:cNvSpPr txBox="1"/>
          <p:nvPr/>
        </p:nvSpPr>
        <p:spPr>
          <a:xfrm>
            <a:off x="3375807" y="801833"/>
            <a:ext cx="11799805" cy="2215991"/>
          </a:xfrm>
          <a:prstGeom prst="rect">
            <a:avLst/>
          </a:prstGeom>
        </p:spPr>
        <p:txBody>
          <a:bodyPr wrap="square" lIns="0" tIns="0" rIns="0" bIns="0" rtlCol="0" anchor="t">
            <a:spAutoFit/>
          </a:bodyPr>
          <a:lstStyle/>
          <a:p>
            <a:pPr algn="ctr"/>
            <a:r>
              <a:rPr lang="en-US" sz="7200" spc="96">
                <a:solidFill>
                  <a:srgbClr val="FFFFFF"/>
                </a:solidFill>
                <a:latin typeface="Cabin Sketch"/>
                <a:sym typeface="Cabin Sketch"/>
              </a:rPr>
              <a:t>Updating Software: Utilizing the Command Line</a:t>
            </a:r>
            <a:endParaRPr lang="en-US" sz="7200" spc="96">
              <a:solidFill>
                <a:srgbClr val="FFFFFF"/>
              </a:solidFill>
              <a:latin typeface="Cabin Sketch"/>
              <a:ea typeface="Calibri"/>
              <a:cs typeface="Calibri"/>
            </a:endParaRPr>
          </a:p>
        </p:txBody>
      </p:sp>
      <p:sp>
        <p:nvSpPr>
          <p:cNvPr id="4" name="TextBox 4">
            <a:extLst>
              <a:ext uri="{FF2B5EF4-FFF2-40B4-BE49-F238E27FC236}">
                <a16:creationId xmlns:a16="http://schemas.microsoft.com/office/drawing/2014/main" id="{F29999D7-A2FD-FD3F-36A3-D91D9C9B1DE3}"/>
              </a:ext>
            </a:extLst>
          </p:cNvPr>
          <p:cNvSpPr txBox="1"/>
          <p:nvPr/>
        </p:nvSpPr>
        <p:spPr>
          <a:xfrm>
            <a:off x="1424147" y="3749775"/>
            <a:ext cx="6730442" cy="1538883"/>
          </a:xfrm>
          <a:prstGeom prst="rect">
            <a:avLst/>
          </a:prstGeom>
        </p:spPr>
        <p:txBody>
          <a:bodyPr lIns="0" tIns="0" rIns="0" bIns="0" rtlCol="0" anchor="t">
            <a:spAutoFit/>
          </a:bodyPr>
          <a:lstStyle/>
          <a:p>
            <a:pPr algn="ctr"/>
            <a:r>
              <a:rPr lang="en-US" sz="5000">
                <a:solidFill>
                  <a:srgbClr val="FCC4E2"/>
                </a:solidFill>
                <a:latin typeface="Cabin Sketch"/>
                <a:sym typeface="Cabin Sketch"/>
              </a:rPr>
              <a:t>Identifying Installed Software</a:t>
            </a:r>
            <a:endParaRPr lang="en-US">
              <a:ea typeface="Calibri"/>
              <a:cs typeface="Calibri"/>
            </a:endParaRPr>
          </a:p>
        </p:txBody>
      </p:sp>
      <p:sp>
        <p:nvSpPr>
          <p:cNvPr id="6" name="TextBox 6">
            <a:extLst>
              <a:ext uri="{FF2B5EF4-FFF2-40B4-BE49-F238E27FC236}">
                <a16:creationId xmlns:a16="http://schemas.microsoft.com/office/drawing/2014/main" id="{B0649036-732C-35C9-3FE4-5599E345F09B}"/>
              </a:ext>
            </a:extLst>
          </p:cNvPr>
          <p:cNvSpPr txBox="1"/>
          <p:nvPr/>
        </p:nvSpPr>
        <p:spPr>
          <a:xfrm>
            <a:off x="1424147" y="5658863"/>
            <a:ext cx="6730442" cy="4100610"/>
          </a:xfrm>
          <a:prstGeom prst="rect">
            <a:avLst/>
          </a:prstGeom>
        </p:spPr>
        <p:txBody>
          <a:bodyPr lIns="0" tIns="0" rIns="0" bIns="0" rtlCol="0" anchor="t">
            <a:spAutoFit/>
          </a:bodyPr>
          <a:lstStyle/>
          <a:p>
            <a:pPr algn="just">
              <a:lnSpc>
                <a:spcPts val="4619"/>
              </a:lnSpc>
            </a:pPr>
            <a:r>
              <a:rPr lang="en-US" sz="3300">
                <a:solidFill>
                  <a:schemeClr val="bg1"/>
                </a:solidFill>
                <a:latin typeface="Caveat Brush"/>
                <a:ea typeface="Caveat Brush"/>
                <a:cs typeface="Caveat Brush"/>
                <a:sym typeface="Caveat Brush"/>
              </a:rPr>
              <a:t>Most software register their uninstallation information in the Windows Registry. Software registered is either system-wide (applies to all users) or user-specific. To find all the software registered, an investigation into system-wide keys and all user-specific keys is required.</a:t>
            </a:r>
            <a:endParaRPr lang="en-US" sz="3300">
              <a:solidFill>
                <a:schemeClr val="bg1"/>
              </a:solidFill>
            </a:endParaRPr>
          </a:p>
        </p:txBody>
      </p:sp>
      <p:sp>
        <p:nvSpPr>
          <p:cNvPr id="8" name="Freeform 8">
            <a:extLst>
              <a:ext uri="{FF2B5EF4-FFF2-40B4-BE49-F238E27FC236}">
                <a16:creationId xmlns:a16="http://schemas.microsoft.com/office/drawing/2014/main" id="{8603CE59-2A00-87A8-B9BD-B86D3AE3175B}"/>
              </a:ext>
            </a:extLst>
          </p:cNvPr>
          <p:cNvSpPr/>
          <p:nvPr/>
        </p:nvSpPr>
        <p:spPr>
          <a:xfrm rot="16200000">
            <a:off x="6022526" y="6634506"/>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7D66FD4D-71A1-8818-01D2-A411CDF9A08E}"/>
              </a:ext>
            </a:extLst>
          </p:cNvPr>
          <p:cNvSpPr txBox="1"/>
          <p:nvPr/>
        </p:nvSpPr>
        <p:spPr>
          <a:xfrm>
            <a:off x="9829802" y="3749775"/>
            <a:ext cx="7301941" cy="1538883"/>
          </a:xfrm>
          <a:prstGeom prst="rect">
            <a:avLst/>
          </a:prstGeom>
        </p:spPr>
        <p:txBody>
          <a:bodyPr wrap="square" lIns="0" tIns="0" rIns="0" bIns="0" rtlCol="0" anchor="t">
            <a:spAutoFit/>
          </a:bodyPr>
          <a:lstStyle/>
          <a:p>
            <a:pPr algn="ctr"/>
            <a:r>
              <a:rPr lang="en-US" sz="5000">
                <a:solidFill>
                  <a:srgbClr val="FEF5A6"/>
                </a:solidFill>
                <a:latin typeface="Cabin Sketch"/>
                <a:sym typeface="Cabin Sketch"/>
              </a:rPr>
              <a:t>Software Uninstall Locations</a:t>
            </a:r>
            <a:endParaRPr lang="en-US" sz="5000">
              <a:solidFill>
                <a:srgbClr val="FEF5A6"/>
              </a:solidFill>
              <a:latin typeface="Cabin Sketch"/>
              <a:ea typeface="Calibri"/>
              <a:cs typeface="Calibri"/>
            </a:endParaRPr>
          </a:p>
        </p:txBody>
      </p:sp>
      <p:sp>
        <p:nvSpPr>
          <p:cNvPr id="11" name="TextBox 11">
            <a:extLst>
              <a:ext uri="{FF2B5EF4-FFF2-40B4-BE49-F238E27FC236}">
                <a16:creationId xmlns:a16="http://schemas.microsoft.com/office/drawing/2014/main" id="{00490D37-57D9-040A-D434-5FFD3542C782}"/>
              </a:ext>
            </a:extLst>
          </p:cNvPr>
          <p:cNvSpPr txBox="1"/>
          <p:nvPr/>
        </p:nvSpPr>
        <p:spPr>
          <a:xfrm>
            <a:off x="10115552" y="5658863"/>
            <a:ext cx="7034051" cy="4270400"/>
          </a:xfrm>
          <a:prstGeom prst="rect">
            <a:avLst/>
          </a:prstGeom>
        </p:spPr>
        <p:txBody>
          <a:bodyPr wrap="square" lIns="0" tIns="0" rIns="0" bIns="0" rtlCol="0" anchor="t">
            <a:spAutoFit/>
          </a:bodyPr>
          <a:lstStyle/>
          <a:p>
            <a:pPr marL="457200" indent="-457200">
              <a:lnSpc>
                <a:spcPts val="4619"/>
              </a:lnSpc>
              <a:buFont typeface="Arial"/>
              <a:buChar char="•"/>
            </a:pPr>
            <a:r>
              <a:rPr lang="en-US" sz="3250">
                <a:solidFill>
                  <a:schemeClr val="bg1"/>
                </a:solidFill>
                <a:latin typeface="Caveat Brush"/>
              </a:rPr>
              <a:t>System-Wide Software</a:t>
            </a:r>
            <a:endParaRPr lang="en-US" sz="3250">
              <a:solidFill>
                <a:schemeClr val="bg1"/>
              </a:solidFill>
              <a:latin typeface="Caveat Brush"/>
              <a:ea typeface="Calibri"/>
              <a:cs typeface="Calibri"/>
            </a:endParaRPr>
          </a:p>
          <a:p>
            <a:pPr>
              <a:lnSpc>
                <a:spcPts val="4619"/>
              </a:lnSpc>
            </a:pPr>
            <a:r>
              <a:rPr lang="en-US" sz="3250">
                <a:solidFill>
                  <a:schemeClr val="bg1"/>
                </a:solidFill>
                <a:latin typeface="Caveat Brush"/>
                <a:ea typeface="+mn-lt"/>
                <a:cs typeface="+mn-lt"/>
              </a:rPr>
              <a:t>HKEY_LOCAL_MACHINE\SOFTWARE\Microsoft\Windows\CurrentVersion\Uninstall</a:t>
            </a:r>
          </a:p>
          <a:p>
            <a:pPr marL="457200" indent="-457200">
              <a:lnSpc>
                <a:spcPct val="200000"/>
              </a:lnSpc>
              <a:buFont typeface="Arial"/>
              <a:buChar char="•"/>
            </a:pPr>
            <a:r>
              <a:rPr lang="en-US" sz="3250">
                <a:solidFill>
                  <a:schemeClr val="bg1"/>
                </a:solidFill>
                <a:latin typeface="Caveat Brush"/>
              </a:rPr>
              <a:t>User-Specific Software</a:t>
            </a:r>
          </a:p>
          <a:p>
            <a:r>
              <a:rPr lang="en-US" sz="3250">
                <a:solidFill>
                  <a:schemeClr val="bg1"/>
                </a:solidFill>
                <a:latin typeface="Caveat Brush"/>
                <a:ea typeface="+mn-lt"/>
                <a:cs typeface="+mn-lt"/>
              </a:rPr>
              <a:t>HKEY_CURRENT_USER\Software\Microsoft\Windows\CurrentVersion\Uninstall</a:t>
            </a:r>
            <a:br>
              <a:rPr lang="en-US" sz="3250">
                <a:solidFill>
                  <a:schemeClr val="bg1"/>
                </a:solidFill>
                <a:latin typeface="Caveat Brush"/>
              </a:rPr>
            </a:br>
            <a:endParaRPr lang="en-US" sz="3250">
              <a:solidFill>
                <a:schemeClr val="bg1"/>
              </a:solidFill>
              <a:latin typeface="Caveat Brush"/>
            </a:endParaRPr>
          </a:p>
        </p:txBody>
      </p:sp>
      <p:sp>
        <p:nvSpPr>
          <p:cNvPr id="13" name="Freeform 13">
            <a:extLst>
              <a:ext uri="{FF2B5EF4-FFF2-40B4-BE49-F238E27FC236}">
                <a16:creationId xmlns:a16="http://schemas.microsoft.com/office/drawing/2014/main" id="{7F23C0B7-9D08-44B3-0823-6EE408B7E8F0}"/>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FC001662-8A13-B893-48B2-9A76742E61CC}"/>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206211253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1785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417116"/>
            <a:ext cx="13139257" cy="3147336"/>
          </a:xfrm>
          <a:prstGeom prst="rect">
            <a:avLst/>
          </a:prstGeom>
        </p:spPr>
        <p:txBody>
          <a:bodyPr lIns="0" tIns="0" rIns="0" bIns="0" rtlCol="0" anchor="t">
            <a:spAutoFit/>
          </a:bodyPr>
          <a:lstStyle/>
          <a:p>
            <a:pPr>
              <a:lnSpc>
                <a:spcPts val="12000"/>
              </a:lnSpc>
            </a:pPr>
            <a:r>
              <a:rPr lang="en-US" sz="12000" spc="96">
                <a:solidFill>
                  <a:srgbClr val="FFFFFF"/>
                </a:solidFill>
                <a:latin typeface="Cabin Sketch"/>
                <a:sym typeface="Cabin Sketch"/>
              </a:rPr>
              <a:t>Additional Resources</a:t>
            </a:r>
            <a:endParaRPr lang="en-US">
              <a:ea typeface="Calibri"/>
              <a:cs typeface="Calibri"/>
            </a:endParaRPr>
          </a:p>
        </p:txBody>
      </p:sp>
      <p:sp>
        <p:nvSpPr>
          <p:cNvPr id="5" name="TextBox 5"/>
          <p:cNvSpPr txBox="1"/>
          <p:nvPr/>
        </p:nvSpPr>
        <p:spPr>
          <a:xfrm>
            <a:off x="2744369" y="3365445"/>
            <a:ext cx="8115300" cy="1144905"/>
          </a:xfrm>
          <a:prstGeom prst="rect">
            <a:avLst/>
          </a:prstGeom>
        </p:spPr>
        <p:txBody>
          <a:bodyPr lIns="0" tIns="0" rIns="0" bIns="0" rtlCol="0" anchor="t">
            <a:spAutoFit/>
          </a:bodyPr>
          <a:lstStyle/>
          <a:p>
            <a:pPr algn="just">
              <a:lnSpc>
                <a:spcPts val="4619"/>
              </a:lnSpc>
            </a:pPr>
            <a:r>
              <a:rPr lang="en-US" sz="3250">
                <a:solidFill>
                  <a:schemeClr val="bg1"/>
                </a:solidFill>
                <a:latin typeface="Caveat Brush"/>
                <a:ea typeface="+mn-lt"/>
                <a:cs typeface="+mn-lt"/>
                <a:sym typeface="Caveat Brush"/>
              </a:rPr>
              <a:t>https://learn.microsoft.com/en-us/sysinternals/downloads/procmon</a:t>
            </a:r>
            <a:endParaRPr lang="en-US" sz="3250">
              <a:solidFill>
                <a:schemeClr val="bg1"/>
              </a:solidFill>
              <a:latin typeface="Caveat Brush"/>
              <a:ea typeface="+mn-lt"/>
              <a:cs typeface="+mn-lt"/>
            </a:endParaRPr>
          </a:p>
        </p:txBody>
      </p:sp>
      <p:sp>
        <p:nvSpPr>
          <p:cNvPr id="6" name="TextBox 6"/>
          <p:cNvSpPr txBox="1"/>
          <p:nvPr/>
        </p:nvSpPr>
        <p:spPr>
          <a:xfrm>
            <a:off x="957262" y="3391797"/>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744369" y="5125213"/>
            <a:ext cx="8115300" cy="1144905"/>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ea typeface="+mn-lt"/>
                <a:cs typeface="+mn-lt"/>
                <a:sym typeface="Caveat Brush"/>
              </a:rPr>
              <a:t>https://learn.microsoft.com/en-us/sysinternals/downloads/autoruns</a:t>
            </a:r>
            <a:endParaRPr lang="en-US">
              <a:latin typeface="Caveat Brush"/>
            </a:endParaRPr>
          </a:p>
        </p:txBody>
      </p:sp>
      <p:sp>
        <p:nvSpPr>
          <p:cNvPr id="8" name="TextBox 8"/>
          <p:cNvSpPr txBox="1"/>
          <p:nvPr/>
        </p:nvSpPr>
        <p:spPr>
          <a:xfrm>
            <a:off x="957262" y="5151567"/>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744369" y="6884163"/>
            <a:ext cx="8115300" cy="1144905"/>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ea typeface="+mn-lt"/>
                <a:cs typeface="+mn-lt"/>
                <a:sym typeface="Caveat Brush"/>
              </a:rPr>
              <a:t>https://learn.microsoft.com/en-us/sysinternals/downloads/psinfo</a:t>
            </a:r>
            <a:endParaRPr lang="en-US">
              <a:latin typeface="Caveat Brush"/>
            </a:endParaRPr>
          </a:p>
        </p:txBody>
      </p:sp>
      <p:sp>
        <p:nvSpPr>
          <p:cNvPr id="10" name="TextBox 10"/>
          <p:cNvSpPr txBox="1"/>
          <p:nvPr/>
        </p:nvSpPr>
        <p:spPr>
          <a:xfrm>
            <a:off x="957262" y="6910515"/>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
        <p:nvSpPr>
          <p:cNvPr id="11" name="TextBox 10">
            <a:extLst>
              <a:ext uri="{FF2B5EF4-FFF2-40B4-BE49-F238E27FC236}">
                <a16:creationId xmlns:a16="http://schemas.microsoft.com/office/drawing/2014/main" id="{18CA340E-E940-999F-6AA6-A566ABBFAB97}"/>
              </a:ext>
            </a:extLst>
          </p:cNvPr>
          <p:cNvSpPr txBox="1"/>
          <p:nvPr/>
        </p:nvSpPr>
        <p:spPr>
          <a:xfrm>
            <a:off x="2718197" y="8415338"/>
            <a:ext cx="7065167"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50">
                <a:solidFill>
                  <a:schemeClr val="bg1"/>
                </a:solidFill>
                <a:latin typeface="Caveat Brush"/>
                <a:ea typeface="+mn-lt"/>
                <a:cs typeface="+mn-lt"/>
              </a:rPr>
              <a:t>https://learn.microsoft.com/en-us/sysinternals/downloads/process-explorer</a:t>
            </a:r>
          </a:p>
        </p:txBody>
      </p:sp>
      <p:sp>
        <p:nvSpPr>
          <p:cNvPr id="12" name="TextBox 10">
            <a:extLst>
              <a:ext uri="{FF2B5EF4-FFF2-40B4-BE49-F238E27FC236}">
                <a16:creationId xmlns:a16="http://schemas.microsoft.com/office/drawing/2014/main" id="{B19F6D3D-23AD-9429-71A1-9728CC3180FA}"/>
              </a:ext>
            </a:extLst>
          </p:cNvPr>
          <p:cNvSpPr txBox="1"/>
          <p:nvPr/>
        </p:nvSpPr>
        <p:spPr>
          <a:xfrm>
            <a:off x="975122" y="8410703"/>
            <a:ext cx="2076184" cy="1339849"/>
          </a:xfrm>
          <a:prstGeom prst="rect">
            <a:avLst/>
          </a:prstGeom>
        </p:spPr>
        <p:txBody>
          <a:bodyPr lIns="0" tIns="0" rIns="0" bIns="0" rtlCol="0" anchor="t">
            <a:spAutoFit/>
          </a:bodyPr>
          <a:lstStyle/>
          <a:p>
            <a:pPr algn="l">
              <a:lnSpc>
                <a:spcPts val="9999"/>
              </a:lnSpc>
            </a:pPr>
            <a:r>
              <a:rPr lang="en-US" sz="9950" spc="79">
                <a:solidFill>
                  <a:srgbClr val="FCC4E2"/>
                </a:solidFill>
                <a:latin typeface="Cabin Sketch"/>
                <a:ea typeface="Cabin Sketch"/>
                <a:cs typeface="Cabin Sketch"/>
                <a:sym typeface="Cabin Sketch"/>
              </a:rPr>
              <a:t>04</a:t>
            </a:r>
            <a:endParaRPr lang="en-US" sz="9999" spc="79">
              <a:solidFill>
                <a:srgbClr val="FCC4E2"/>
              </a:solidFill>
              <a:latin typeface="Cabin Sketch"/>
              <a:ea typeface="Cabin Sketch"/>
              <a:cs typeface="Cabin Sketch"/>
              <a:sym typeface="Cabin Sketch"/>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GROUP PROJECTS</a:t>
            </a:r>
          </a:p>
        </p:txBody>
      </p:sp>
      <p:sp>
        <p:nvSpPr>
          <p:cNvPr id="7" name="TextBox 7"/>
          <p:cNvSpPr txBox="1"/>
          <p:nvPr/>
        </p:nvSpPr>
        <p:spPr>
          <a:xfrm>
            <a:off x="1966688" y="4648723"/>
            <a:ext cx="3266843" cy="1047750"/>
          </a:xfrm>
          <a:prstGeom prst="rect">
            <a:avLst/>
          </a:prstGeom>
        </p:spPr>
        <p:txBody>
          <a:bodyPr lIns="0" tIns="0" rIns="0" bIns="0" rtlCol="0" anchor="t">
            <a:spAutoFit/>
          </a:bodyPr>
          <a:lstStyle/>
          <a:p>
            <a:pPr algn="ctr">
              <a:lnSpc>
                <a:spcPts val="8400"/>
              </a:lnSpc>
            </a:pPr>
            <a:r>
              <a:rPr lang="en-US" sz="6000">
                <a:solidFill>
                  <a:srgbClr val="FCC4E2"/>
                </a:solidFill>
                <a:latin typeface="Cabin Sketch"/>
                <a:ea typeface="Cabin Sketch"/>
                <a:cs typeface="Cabin Sketch"/>
                <a:sym typeface="Cabin Sketch"/>
              </a:rPr>
              <a:t>GROUP 1</a:t>
            </a:r>
          </a:p>
        </p:txBody>
      </p:sp>
      <p:sp>
        <p:nvSpPr>
          <p:cNvPr id="8" name="TextBox 8"/>
          <p:cNvSpPr txBox="1"/>
          <p:nvPr/>
        </p:nvSpPr>
        <p:spPr>
          <a:xfrm>
            <a:off x="7510579" y="4648723"/>
            <a:ext cx="3266843" cy="1047750"/>
          </a:xfrm>
          <a:prstGeom prst="rect">
            <a:avLst/>
          </a:prstGeom>
        </p:spPr>
        <p:txBody>
          <a:bodyPr lIns="0" tIns="0" rIns="0" bIns="0" rtlCol="0" anchor="t">
            <a:spAutoFit/>
          </a:bodyPr>
          <a:lstStyle/>
          <a:p>
            <a:pPr algn="ctr">
              <a:lnSpc>
                <a:spcPts val="8400"/>
              </a:lnSpc>
            </a:pPr>
            <a:r>
              <a:rPr lang="en-US" sz="6000">
                <a:solidFill>
                  <a:srgbClr val="FC8183"/>
                </a:solidFill>
                <a:latin typeface="Cabin Sketch"/>
                <a:ea typeface="Cabin Sketch"/>
                <a:cs typeface="Cabin Sketch"/>
                <a:sym typeface="Cabin Sketch"/>
              </a:rPr>
              <a:t>GROUP 2</a:t>
            </a:r>
          </a:p>
        </p:txBody>
      </p:sp>
      <p:sp>
        <p:nvSpPr>
          <p:cNvPr id="9" name="TextBox 9"/>
          <p:cNvSpPr txBox="1"/>
          <p:nvPr/>
        </p:nvSpPr>
        <p:spPr>
          <a:xfrm>
            <a:off x="13054470" y="4648723"/>
            <a:ext cx="3266843" cy="1047750"/>
          </a:xfrm>
          <a:prstGeom prst="rect">
            <a:avLst/>
          </a:prstGeom>
        </p:spPr>
        <p:txBody>
          <a:bodyPr lIns="0" tIns="0" rIns="0" bIns="0" rtlCol="0" anchor="t">
            <a:spAutoFit/>
          </a:bodyPr>
          <a:lstStyle/>
          <a:p>
            <a:pPr algn="ctr">
              <a:lnSpc>
                <a:spcPts val="8400"/>
              </a:lnSpc>
            </a:pPr>
            <a:r>
              <a:rPr lang="en-US" sz="6000">
                <a:solidFill>
                  <a:srgbClr val="AAEBD7"/>
                </a:solidFill>
                <a:latin typeface="Cabin Sketch"/>
                <a:ea typeface="Cabin Sketch"/>
                <a:cs typeface="Cabin Sketch"/>
                <a:sym typeface="Cabin Sketch"/>
              </a:rPr>
              <a:t>GROUP 3</a:t>
            </a:r>
          </a:p>
        </p:txBody>
      </p:sp>
      <p:sp>
        <p:nvSpPr>
          <p:cNvPr id="10" name="TextBox 10"/>
          <p:cNvSpPr txBox="1"/>
          <p:nvPr/>
        </p:nvSpPr>
        <p:spPr>
          <a:xfrm>
            <a:off x="2326582"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1" name="TextBox 11"/>
          <p:cNvSpPr txBox="1"/>
          <p:nvPr/>
        </p:nvSpPr>
        <p:spPr>
          <a:xfrm>
            <a:off x="7870473"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2" name="TextBox 12"/>
          <p:cNvSpPr txBox="1"/>
          <p:nvPr/>
        </p:nvSpPr>
        <p:spPr>
          <a:xfrm>
            <a:off x="13414364"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3" name="TextBox 13"/>
          <p:cNvSpPr txBox="1"/>
          <p:nvPr/>
        </p:nvSpPr>
        <p:spPr>
          <a:xfrm>
            <a:off x="2326582"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4" name="TextBox 14"/>
          <p:cNvSpPr txBox="1"/>
          <p:nvPr/>
        </p:nvSpPr>
        <p:spPr>
          <a:xfrm>
            <a:off x="7870473"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5" name="TextBox 15"/>
          <p:cNvSpPr txBox="1"/>
          <p:nvPr/>
        </p:nvSpPr>
        <p:spPr>
          <a:xfrm>
            <a:off x="13414364"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6" name="TextBox 16"/>
          <p:cNvSpPr txBox="1"/>
          <p:nvPr/>
        </p:nvSpPr>
        <p:spPr>
          <a:xfrm>
            <a:off x="2280249"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7" name="TextBox 17"/>
          <p:cNvSpPr txBox="1"/>
          <p:nvPr/>
        </p:nvSpPr>
        <p:spPr>
          <a:xfrm>
            <a:off x="7824140"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8" name="TextBox 18"/>
          <p:cNvSpPr txBox="1"/>
          <p:nvPr/>
        </p:nvSpPr>
        <p:spPr>
          <a:xfrm>
            <a:off x="13368031"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9" name="TextBox 19"/>
          <p:cNvSpPr txBox="1"/>
          <p:nvPr/>
        </p:nvSpPr>
        <p:spPr>
          <a:xfrm>
            <a:off x="2822966" y="2853241"/>
            <a:ext cx="12642068" cy="563880"/>
          </a:xfrm>
          <a:prstGeom prst="rect">
            <a:avLst/>
          </a:prstGeom>
        </p:spPr>
        <p:txBody>
          <a:bodyPr lIns="0" tIns="0" rIns="0" bIns="0" rtlCol="0" anchor="t">
            <a:spAutoFit/>
          </a:bodyPr>
          <a:lstStyle/>
          <a:p>
            <a:pPr algn="ctr">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B48BE7D2-607D-C058-C22C-74FF4B3A2C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8B354F-1A2C-503D-75D3-BBEC957485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75DA53D6-772D-2CC4-EDC8-C253068DF5CF}"/>
              </a:ext>
            </a:extLst>
          </p:cNvPr>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21FE6926-D2D5-9CE6-95D9-5A457ACB4DE1}"/>
              </a:ext>
            </a:extLst>
          </p:cNvPr>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REMINDERS</a:t>
            </a:r>
          </a:p>
        </p:txBody>
      </p:sp>
      <p:sp>
        <p:nvSpPr>
          <p:cNvPr id="5" name="TextBox 5">
            <a:extLst>
              <a:ext uri="{FF2B5EF4-FFF2-40B4-BE49-F238E27FC236}">
                <a16:creationId xmlns:a16="http://schemas.microsoft.com/office/drawing/2014/main" id="{3414ED8B-CBE8-E01E-59C5-2A73B5E902D6}"/>
              </a:ext>
            </a:extLst>
          </p:cNvPr>
          <p:cNvSpPr txBox="1"/>
          <p:nvPr/>
        </p:nvSpPr>
        <p:spPr>
          <a:xfrm>
            <a:off x="2815807" y="4008382"/>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a:extLst>
              <a:ext uri="{FF2B5EF4-FFF2-40B4-BE49-F238E27FC236}">
                <a16:creationId xmlns:a16="http://schemas.microsoft.com/office/drawing/2014/main" id="{1BEA1087-BFF2-4E25-B0EC-EB921ACA4A02}"/>
              </a:ext>
            </a:extLst>
          </p:cNvPr>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a:extLst>
              <a:ext uri="{FF2B5EF4-FFF2-40B4-BE49-F238E27FC236}">
                <a16:creationId xmlns:a16="http://schemas.microsoft.com/office/drawing/2014/main" id="{87D48559-FBFC-0DFE-A287-041E48C41FEB}"/>
              </a:ext>
            </a:extLst>
          </p:cNvPr>
          <p:cNvSpPr txBox="1"/>
          <p:nvPr/>
        </p:nvSpPr>
        <p:spPr>
          <a:xfrm>
            <a:off x="2815807" y="5768151"/>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a:extLst>
              <a:ext uri="{FF2B5EF4-FFF2-40B4-BE49-F238E27FC236}">
                <a16:creationId xmlns:a16="http://schemas.microsoft.com/office/drawing/2014/main" id="{B62C19A5-40F8-0C47-1B80-B3BF8F12E700}"/>
              </a:ext>
            </a:extLst>
          </p:cNvPr>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a:extLst>
              <a:ext uri="{FF2B5EF4-FFF2-40B4-BE49-F238E27FC236}">
                <a16:creationId xmlns:a16="http://schemas.microsoft.com/office/drawing/2014/main" id="{D747A92C-DDB3-C6F5-2CE5-C22337B2A45E}"/>
              </a:ext>
            </a:extLst>
          </p:cNvPr>
          <p:cNvSpPr txBox="1"/>
          <p:nvPr/>
        </p:nvSpPr>
        <p:spPr>
          <a:xfrm>
            <a:off x="2815807" y="75271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TextBox 10">
            <a:extLst>
              <a:ext uri="{FF2B5EF4-FFF2-40B4-BE49-F238E27FC236}">
                <a16:creationId xmlns:a16="http://schemas.microsoft.com/office/drawing/2014/main" id="{DC10CC40-6DFC-EF9A-96F1-2D6AF8D7726B}"/>
              </a:ext>
            </a:extLst>
          </p:cNvPr>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extLst>
      <p:ext uri="{BB962C8B-B14F-4D97-AF65-F5344CB8AC3E}">
        <p14:creationId xmlns:p14="http://schemas.microsoft.com/office/powerpoint/2010/main" val="394491951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00880" y="1238250"/>
            <a:ext cx="16158420" cy="6191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“THIS IS A</a:t>
            </a:r>
          </a:p>
          <a:p>
            <a:pPr algn="l">
              <a:lnSpc>
                <a:spcPts val="12000"/>
              </a:lnSpc>
            </a:pPr>
            <a:r>
              <a:rPr lang="en-US" sz="12000" spc="96">
                <a:solidFill>
                  <a:srgbClr val="FFFFFF"/>
                </a:solidFill>
                <a:latin typeface="Cabin Sketch"/>
                <a:ea typeface="Cabin Sketch"/>
                <a:cs typeface="Cabin Sketch"/>
                <a:sym typeface="Cabin Sketch"/>
              </a:rPr>
              <a:t>QUOTE,WORDS</a:t>
            </a:r>
          </a:p>
          <a:p>
            <a:pPr algn="l">
              <a:lnSpc>
                <a:spcPts val="12000"/>
              </a:lnSpc>
            </a:pPr>
            <a:r>
              <a:rPr lang="en-US" sz="12000" spc="96">
                <a:solidFill>
                  <a:srgbClr val="FFFFFF"/>
                </a:solidFill>
                <a:latin typeface="Cabin Sketch"/>
                <a:ea typeface="Cabin Sketch"/>
                <a:cs typeface="Cabin Sketch"/>
                <a:sym typeface="Cabin Sketch"/>
              </a:rPr>
              <a:t>FULL OF</a:t>
            </a:r>
          </a:p>
          <a:p>
            <a:pPr algn="l">
              <a:lnSpc>
                <a:spcPts val="12000"/>
              </a:lnSpc>
            </a:pPr>
            <a:r>
              <a:rPr lang="en-US" sz="12000" spc="96">
                <a:solidFill>
                  <a:srgbClr val="FFFFFF"/>
                </a:solidFill>
                <a:latin typeface="Cabin Sketch"/>
                <a:ea typeface="Cabin Sketch"/>
                <a:cs typeface="Cabin Sketch"/>
                <a:sym typeface="Cabin Sketch"/>
              </a:rPr>
              <a:t>WISDOM.”</a:t>
            </a:r>
          </a:p>
        </p:txBody>
      </p:sp>
      <p:sp>
        <p:nvSpPr>
          <p:cNvPr id="5" name="TextBox 5"/>
          <p:cNvSpPr txBox="1"/>
          <p:nvPr/>
        </p:nvSpPr>
        <p:spPr>
          <a:xfrm>
            <a:off x="1100880" y="7858125"/>
            <a:ext cx="8935749" cy="1038225"/>
          </a:xfrm>
          <a:prstGeom prst="rect">
            <a:avLst/>
          </a:prstGeom>
        </p:spPr>
        <p:txBody>
          <a:bodyPr lIns="0" tIns="0" rIns="0" bIns="0" rtlCol="0" anchor="t">
            <a:spAutoFit/>
          </a:bodyPr>
          <a:lstStyle/>
          <a:p>
            <a:pPr algn="l">
              <a:lnSpc>
                <a:spcPts val="8400"/>
              </a:lnSpc>
            </a:pPr>
            <a:r>
              <a:rPr lang="en-US" sz="6000">
                <a:solidFill>
                  <a:srgbClr val="C1FF72"/>
                </a:solidFill>
                <a:latin typeface="Caveat Brush"/>
                <a:ea typeface="Caveat Brush"/>
                <a:cs typeface="Caveat Brush"/>
                <a:sym typeface="Caveat Brush"/>
              </a:rPr>
              <a:t>Someone Famous</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238250"/>
            <a:ext cx="8538328"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STATISTICS</a:t>
            </a:r>
          </a:p>
        </p:txBody>
      </p:sp>
      <p:sp>
        <p:nvSpPr>
          <p:cNvPr id="4" name="Freeform 4"/>
          <p:cNvSpPr/>
          <p:nvPr/>
        </p:nvSpPr>
        <p:spPr>
          <a:xfrm>
            <a:off x="9144000" y="1007800"/>
            <a:ext cx="8115300" cy="8056280"/>
          </a:xfrm>
          <a:custGeom>
            <a:avLst/>
            <a:gdLst/>
            <a:ahLst/>
            <a:cxnLst/>
            <a:rect l="l" t="t" r="r" b="b"/>
            <a:pathLst>
              <a:path w="8115300" h="8056280">
                <a:moveTo>
                  <a:pt x="0" y="0"/>
                </a:moveTo>
                <a:lnTo>
                  <a:pt x="8115300" y="0"/>
                </a:lnTo>
                <a:lnTo>
                  <a:pt x="8115300" y="8056280"/>
                </a:lnTo>
                <a:lnTo>
                  <a:pt x="0" y="8056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28700" y="3951168"/>
            <a:ext cx="3542130" cy="873124"/>
          </a:xfrm>
          <a:prstGeom prst="rect">
            <a:avLst/>
          </a:prstGeom>
        </p:spPr>
        <p:txBody>
          <a:bodyPr lIns="0" tIns="0" rIns="0" bIns="0" rtlCol="0" anchor="t">
            <a:spAutoFit/>
          </a:bodyPr>
          <a:lstStyle/>
          <a:p>
            <a:pPr algn="l">
              <a:lnSpc>
                <a:spcPts val="7000"/>
              </a:lnSpc>
            </a:pPr>
            <a:r>
              <a:rPr lang="en-US" sz="5000">
                <a:solidFill>
                  <a:srgbClr val="FC8183"/>
                </a:solidFill>
                <a:latin typeface="Cabin Sketch"/>
                <a:ea typeface="Cabin Sketch"/>
                <a:cs typeface="Cabin Sketch"/>
                <a:sym typeface="Cabin Sketch"/>
              </a:rPr>
              <a:t>ITEM 1</a:t>
            </a:r>
          </a:p>
        </p:txBody>
      </p:sp>
      <p:sp>
        <p:nvSpPr>
          <p:cNvPr id="7" name="TextBox 7"/>
          <p:cNvSpPr txBox="1"/>
          <p:nvPr/>
        </p:nvSpPr>
        <p:spPr>
          <a:xfrm>
            <a:off x="1028700" y="5321781"/>
            <a:ext cx="3542130" cy="873124"/>
          </a:xfrm>
          <a:prstGeom prst="rect">
            <a:avLst/>
          </a:prstGeom>
        </p:spPr>
        <p:txBody>
          <a:bodyPr lIns="0" tIns="0" rIns="0" bIns="0" rtlCol="0" anchor="t">
            <a:spAutoFit/>
          </a:bodyPr>
          <a:lstStyle/>
          <a:p>
            <a:pPr algn="l">
              <a:lnSpc>
                <a:spcPts val="7000"/>
              </a:lnSpc>
            </a:pPr>
            <a:r>
              <a:rPr lang="en-US" sz="5000">
                <a:solidFill>
                  <a:srgbClr val="AAEBD7"/>
                </a:solidFill>
                <a:latin typeface="Cabin Sketch"/>
                <a:ea typeface="Cabin Sketch"/>
                <a:cs typeface="Cabin Sketch"/>
                <a:sym typeface="Cabin Sketch"/>
              </a:rPr>
              <a:t>ITEM 2</a:t>
            </a:r>
          </a:p>
        </p:txBody>
      </p:sp>
      <p:sp>
        <p:nvSpPr>
          <p:cNvPr id="8" name="TextBox 8"/>
          <p:cNvSpPr txBox="1"/>
          <p:nvPr/>
        </p:nvSpPr>
        <p:spPr>
          <a:xfrm>
            <a:off x="1028700" y="6690205"/>
            <a:ext cx="3542130" cy="873124"/>
          </a:xfrm>
          <a:prstGeom prst="rect">
            <a:avLst/>
          </a:prstGeom>
        </p:spPr>
        <p:txBody>
          <a:bodyPr lIns="0" tIns="0" rIns="0" bIns="0" rtlCol="0" anchor="t">
            <a:spAutoFit/>
          </a:bodyPr>
          <a:lstStyle/>
          <a:p>
            <a:pPr algn="l">
              <a:lnSpc>
                <a:spcPts val="7000"/>
              </a:lnSpc>
            </a:pPr>
            <a:r>
              <a:rPr lang="en-US" sz="5000">
                <a:solidFill>
                  <a:srgbClr val="FCC4E2"/>
                </a:solidFill>
                <a:latin typeface="Cabin Sketch"/>
                <a:ea typeface="Cabin Sketch"/>
                <a:cs typeface="Cabin Sketch"/>
                <a:sym typeface="Cabin Sketch"/>
              </a:rPr>
              <a:t>ITEM 3</a:t>
            </a:r>
          </a:p>
        </p:txBody>
      </p:sp>
      <p:sp>
        <p:nvSpPr>
          <p:cNvPr id="9" name="TextBox 9"/>
          <p:cNvSpPr txBox="1"/>
          <p:nvPr/>
        </p:nvSpPr>
        <p:spPr>
          <a:xfrm>
            <a:off x="1028700" y="8190956"/>
            <a:ext cx="3542130" cy="873124"/>
          </a:xfrm>
          <a:prstGeom prst="rect">
            <a:avLst/>
          </a:prstGeom>
        </p:spPr>
        <p:txBody>
          <a:bodyPr lIns="0" tIns="0" rIns="0" bIns="0" rtlCol="0" anchor="t">
            <a:spAutoFit/>
          </a:bodyPr>
          <a:lstStyle/>
          <a:p>
            <a:pPr algn="l">
              <a:lnSpc>
                <a:spcPts val="7000"/>
              </a:lnSpc>
            </a:pPr>
            <a:r>
              <a:rPr lang="en-US" sz="5000">
                <a:solidFill>
                  <a:srgbClr val="FEF5A6"/>
                </a:solidFill>
                <a:latin typeface="Cabin Sketch"/>
                <a:ea typeface="Cabin Sketch"/>
                <a:cs typeface="Cabin Sketch"/>
                <a:sym typeface="Cabin Sketch"/>
              </a:rPr>
              <a:t>ITEM 4</a:t>
            </a:r>
          </a:p>
        </p:txBody>
      </p:sp>
      <p:sp>
        <p:nvSpPr>
          <p:cNvPr id="10" name="TextBox 10"/>
          <p:cNvSpPr txBox="1"/>
          <p:nvPr/>
        </p:nvSpPr>
        <p:spPr>
          <a:xfrm>
            <a:off x="3691651" y="3962882"/>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50%</a:t>
            </a:r>
          </a:p>
        </p:txBody>
      </p:sp>
      <p:sp>
        <p:nvSpPr>
          <p:cNvPr id="11" name="TextBox 11"/>
          <p:cNvSpPr txBox="1"/>
          <p:nvPr/>
        </p:nvSpPr>
        <p:spPr>
          <a:xfrm>
            <a:off x="3691651" y="5331306"/>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2" name="TextBox 12"/>
          <p:cNvSpPr txBox="1"/>
          <p:nvPr/>
        </p:nvSpPr>
        <p:spPr>
          <a:xfrm>
            <a:off x="3691651" y="6699730"/>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3" name="TextBox 13"/>
          <p:cNvSpPr txBox="1"/>
          <p:nvPr/>
        </p:nvSpPr>
        <p:spPr>
          <a:xfrm>
            <a:off x="3691651" y="8200481"/>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10%</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1702812"/>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ea typeface="Cabin Sketch"/>
                <a:cs typeface="Cabin Sketch"/>
                <a:sym typeface="Cabin Sketch"/>
              </a:rPr>
              <a:t>STUDENT’S CHALLENGES</a:t>
            </a:r>
          </a:p>
        </p:txBody>
      </p:sp>
      <p:sp>
        <p:nvSpPr>
          <p:cNvPr id="7" name="TextBox 7"/>
          <p:cNvSpPr txBox="1"/>
          <p:nvPr/>
        </p:nvSpPr>
        <p:spPr>
          <a:xfrm>
            <a:off x="2186552"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8" name="TextBox 8"/>
          <p:cNvSpPr txBox="1"/>
          <p:nvPr/>
        </p:nvSpPr>
        <p:spPr>
          <a:xfrm>
            <a:off x="2186552"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9" name="TextBox 9"/>
          <p:cNvSpPr txBox="1"/>
          <p:nvPr/>
        </p:nvSpPr>
        <p:spPr>
          <a:xfrm>
            <a:off x="214021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0" name="TextBox 10"/>
          <p:cNvSpPr txBox="1"/>
          <p:nvPr/>
        </p:nvSpPr>
        <p:spPr>
          <a:xfrm>
            <a:off x="7847307"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1" name="TextBox 11"/>
          <p:cNvSpPr txBox="1"/>
          <p:nvPr/>
        </p:nvSpPr>
        <p:spPr>
          <a:xfrm>
            <a:off x="7847307"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2" name="TextBox 12"/>
          <p:cNvSpPr txBox="1"/>
          <p:nvPr/>
        </p:nvSpPr>
        <p:spPr>
          <a:xfrm>
            <a:off x="7800974"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3" name="TextBox 13"/>
          <p:cNvSpPr txBox="1"/>
          <p:nvPr/>
        </p:nvSpPr>
        <p:spPr>
          <a:xfrm>
            <a:off x="13508061"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4" name="TextBox 14"/>
          <p:cNvSpPr txBox="1"/>
          <p:nvPr/>
        </p:nvSpPr>
        <p:spPr>
          <a:xfrm>
            <a:off x="13508061"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5" name="TextBox 15"/>
          <p:cNvSpPr txBox="1"/>
          <p:nvPr/>
        </p:nvSpPr>
        <p:spPr>
          <a:xfrm>
            <a:off x="1346172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1106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a:solidFill>
                  <a:srgbClr val="FFFFFF"/>
                </a:solidFill>
                <a:latin typeface="Cabin Sketch"/>
                <a:ea typeface="Cabin Sketch"/>
                <a:cs typeface="Cabin Sketch"/>
                <a:sym typeface="Cabin Sketch"/>
              </a:rPr>
              <a:t>TABLE OF CONTENTS</a:t>
            </a:r>
          </a:p>
        </p:txBody>
      </p:sp>
      <p:sp>
        <p:nvSpPr>
          <p:cNvPr id="5" name="TextBox 5"/>
          <p:cNvSpPr txBox="1"/>
          <p:nvPr/>
        </p:nvSpPr>
        <p:spPr>
          <a:xfrm>
            <a:off x="1906233" y="5054254"/>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01</a:t>
            </a:r>
          </a:p>
        </p:txBody>
      </p:sp>
      <p:sp>
        <p:nvSpPr>
          <p:cNvPr id="6" name="TextBox 6"/>
          <p:cNvSpPr txBox="1"/>
          <p:nvPr/>
        </p:nvSpPr>
        <p:spPr>
          <a:xfrm>
            <a:off x="1856537" y="6683633"/>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23407" y="8279882"/>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908385" y="5054254"/>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Introduction</a:t>
            </a:r>
          </a:p>
        </p:txBody>
      </p:sp>
      <p:sp>
        <p:nvSpPr>
          <p:cNvPr id="9" name="TextBox 9"/>
          <p:cNvSpPr txBox="1"/>
          <p:nvPr/>
        </p:nvSpPr>
        <p:spPr>
          <a:xfrm>
            <a:off x="10081687" y="5054254"/>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04</a:t>
            </a:r>
            <a:endParaRPr lang="en-US" sz="6000">
              <a:solidFill>
                <a:srgbClr val="AAEBD7"/>
              </a:solidFill>
              <a:latin typeface="Caveat Brush"/>
              <a:ea typeface="Caveat Brush"/>
              <a:cs typeface="Caveat Brush"/>
              <a:sym typeface="Caveat Brush"/>
            </a:endParaRPr>
          </a:p>
        </p:txBody>
      </p:sp>
      <p:sp>
        <p:nvSpPr>
          <p:cNvPr id="10" name="TextBox 10"/>
          <p:cNvSpPr txBox="1"/>
          <p:nvPr/>
        </p:nvSpPr>
        <p:spPr>
          <a:xfrm>
            <a:off x="10031991" y="6683633"/>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1" name="TextBox 11"/>
          <p:cNvSpPr txBox="1"/>
          <p:nvPr/>
        </p:nvSpPr>
        <p:spPr>
          <a:xfrm>
            <a:off x="9998861" y="8279882"/>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07</a:t>
            </a:r>
          </a:p>
        </p:txBody>
      </p:sp>
      <p:sp>
        <p:nvSpPr>
          <p:cNvPr id="12" name="TextBox 12"/>
          <p:cNvSpPr txBox="1"/>
          <p:nvPr/>
        </p:nvSpPr>
        <p:spPr>
          <a:xfrm>
            <a:off x="2858689" y="6374977"/>
            <a:ext cx="5947381" cy="1846659"/>
          </a:xfrm>
          <a:prstGeom prst="rect">
            <a:avLst/>
          </a:prstGeom>
        </p:spPr>
        <p:txBody>
          <a:bodyPr wrap="square" lIns="0" tIns="0" rIns="0" bIns="0" rtlCol="0" anchor="t">
            <a:spAutoFit/>
          </a:bodyPr>
          <a:lstStyle/>
          <a:p>
            <a:pPr algn="just"/>
            <a:r>
              <a:rPr lang="en-US" sz="6000">
                <a:solidFill>
                  <a:srgbClr val="F0F0F0"/>
                </a:solidFill>
                <a:latin typeface="Caveat Brush"/>
                <a:ea typeface="Caveat Brush"/>
                <a:cs typeface="Caveat Brush"/>
                <a:sym typeface="Caveat Brush"/>
              </a:rPr>
              <a:t>Identifying Installed Software</a:t>
            </a:r>
          </a:p>
        </p:txBody>
      </p:sp>
      <p:sp>
        <p:nvSpPr>
          <p:cNvPr id="13" name="TextBox 13"/>
          <p:cNvSpPr txBox="1"/>
          <p:nvPr/>
        </p:nvSpPr>
        <p:spPr>
          <a:xfrm>
            <a:off x="2825559" y="8279882"/>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Removing Software</a:t>
            </a:r>
          </a:p>
        </p:txBody>
      </p:sp>
      <p:sp>
        <p:nvSpPr>
          <p:cNvPr id="15" name="TextBox 15"/>
          <p:cNvSpPr txBox="1"/>
          <p:nvPr/>
        </p:nvSpPr>
        <p:spPr>
          <a:xfrm>
            <a:off x="11034143" y="6683633"/>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Quiz</a:t>
            </a:r>
          </a:p>
        </p:txBody>
      </p:sp>
      <p:sp>
        <p:nvSpPr>
          <p:cNvPr id="16" name="TextBox 16"/>
          <p:cNvSpPr txBox="1"/>
          <p:nvPr/>
        </p:nvSpPr>
        <p:spPr>
          <a:xfrm>
            <a:off x="11001013" y="8279882"/>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Resources</a:t>
            </a:r>
          </a:p>
        </p:txBody>
      </p:sp>
      <p:sp>
        <p:nvSpPr>
          <p:cNvPr id="18" name="TextBox 14">
            <a:extLst>
              <a:ext uri="{FF2B5EF4-FFF2-40B4-BE49-F238E27FC236}">
                <a16:creationId xmlns:a16="http://schemas.microsoft.com/office/drawing/2014/main" id="{37194815-F959-9E6E-FE97-4482F041A747}"/>
              </a:ext>
            </a:extLst>
          </p:cNvPr>
          <p:cNvSpPr txBox="1"/>
          <p:nvPr/>
        </p:nvSpPr>
        <p:spPr>
          <a:xfrm>
            <a:off x="11091603" y="5055652"/>
            <a:ext cx="5648506"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Updating Software</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500497" y="847048"/>
            <a:ext cx="6430956" cy="8411252"/>
            <a:chOff x="0" y="0"/>
            <a:chExt cx="1074666" cy="1405590"/>
          </a:xfrm>
        </p:grpSpPr>
        <p:sp>
          <p:nvSpPr>
            <p:cNvPr id="4" name="Freeform 4"/>
            <p:cNvSpPr/>
            <p:nvPr/>
          </p:nvSpPr>
          <p:spPr>
            <a:xfrm>
              <a:off x="0" y="0"/>
              <a:ext cx="1074666" cy="1405590"/>
            </a:xfrm>
            <a:custGeom>
              <a:avLst/>
              <a:gdLst/>
              <a:ahLst/>
              <a:cxnLst/>
              <a:rect l="l" t="t" r="r" b="b"/>
              <a:pathLst>
                <a:path w="1074666" h="1405590">
                  <a:moveTo>
                    <a:pt x="27689" y="0"/>
                  </a:moveTo>
                  <a:lnTo>
                    <a:pt x="1046977" y="0"/>
                  </a:lnTo>
                  <a:cubicBezTo>
                    <a:pt x="1062269" y="0"/>
                    <a:pt x="1074666" y="12397"/>
                    <a:pt x="1074666" y="27689"/>
                  </a:cubicBezTo>
                  <a:lnTo>
                    <a:pt x="1074666" y="1377901"/>
                  </a:lnTo>
                  <a:cubicBezTo>
                    <a:pt x="1074666" y="1393193"/>
                    <a:pt x="1062269" y="1405590"/>
                    <a:pt x="1046977" y="1405590"/>
                  </a:cubicBezTo>
                  <a:lnTo>
                    <a:pt x="27689" y="1405590"/>
                  </a:lnTo>
                  <a:cubicBezTo>
                    <a:pt x="12397" y="1405590"/>
                    <a:pt x="0" y="1393193"/>
                    <a:pt x="0" y="1377901"/>
                  </a:cubicBezTo>
                  <a:lnTo>
                    <a:pt x="0" y="27689"/>
                  </a:lnTo>
                  <a:cubicBezTo>
                    <a:pt x="0" y="12397"/>
                    <a:pt x="12397" y="0"/>
                    <a:pt x="27689" y="0"/>
                  </a:cubicBezTo>
                  <a:close/>
                </a:path>
              </a:pathLst>
            </a:custGeom>
            <a:blipFill>
              <a:blip r:embed="rId3"/>
              <a:stretch>
                <a:fillRect t="-2892" b="-11792"/>
              </a:stretch>
            </a:blipFill>
          </p:spPr>
          <p:txBody>
            <a:bodyPr/>
            <a:lstStyle/>
            <a:p>
              <a:endParaRPr lang="en-US"/>
            </a:p>
          </p:txBody>
        </p:sp>
      </p:grpSp>
      <p:sp>
        <p:nvSpPr>
          <p:cNvPr id="5" name="TextBox 5"/>
          <p:cNvSpPr txBox="1"/>
          <p:nvPr/>
        </p:nvSpPr>
        <p:spPr>
          <a:xfrm>
            <a:off x="1028700" y="1238250"/>
            <a:ext cx="8115300" cy="3143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TEACHER’S</a:t>
            </a:r>
          </a:p>
          <a:p>
            <a:pPr algn="l">
              <a:lnSpc>
                <a:spcPts val="12000"/>
              </a:lnSpc>
            </a:pPr>
            <a:r>
              <a:rPr lang="en-US" sz="12000" spc="96">
                <a:solidFill>
                  <a:srgbClr val="FFFFFF"/>
                </a:solidFill>
                <a:latin typeface="Cabin Sketch"/>
                <a:ea typeface="Cabin Sketch"/>
                <a:cs typeface="Cabin Sketch"/>
                <a:sym typeface="Cabin Sketch"/>
              </a:rPr>
              <a:t>ROLE</a:t>
            </a:r>
          </a:p>
        </p:txBody>
      </p:sp>
      <p:sp>
        <p:nvSpPr>
          <p:cNvPr id="6" name="TextBox 6"/>
          <p:cNvSpPr txBox="1"/>
          <p:nvPr/>
        </p:nvSpPr>
        <p:spPr>
          <a:xfrm>
            <a:off x="1028700" y="4836955"/>
            <a:ext cx="8115300" cy="405003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a:t>
            </a:r>
          </a:p>
        </p:txBody>
      </p:sp>
      <p:sp>
        <p:nvSpPr>
          <p:cNvPr id="7" name="Freeform 7"/>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319518" y="3442834"/>
            <a:ext cx="4429712" cy="3608189"/>
          </a:xfrm>
          <a:custGeom>
            <a:avLst/>
            <a:gdLst/>
            <a:ahLst/>
            <a:cxnLst/>
            <a:rect l="l" t="t" r="r" b="b"/>
            <a:pathLst>
              <a:path w="4429712" h="3608189">
                <a:moveTo>
                  <a:pt x="0" y="0"/>
                </a:moveTo>
                <a:lnTo>
                  <a:pt x="4429713" y="0"/>
                </a:lnTo>
                <a:lnTo>
                  <a:pt x="4429713" y="3608189"/>
                </a:lnTo>
                <a:lnTo>
                  <a:pt x="0" y="3608189"/>
                </a:lnTo>
                <a:lnTo>
                  <a:pt x="0" y="0"/>
                </a:lnTo>
                <a:close/>
              </a:path>
            </a:pathLst>
          </a:custGeom>
          <a:blipFill>
            <a:blip r:embed="rId3"/>
            <a:stretch>
              <a:fillRect l="-11090" r="-11090"/>
            </a:stretch>
          </a:blipFill>
        </p:spPr>
        <p:txBody>
          <a:bodyPr/>
          <a:lstStyle/>
          <a:p>
            <a:endParaRPr lang="en-US"/>
          </a:p>
        </p:txBody>
      </p:sp>
      <p:sp>
        <p:nvSpPr>
          <p:cNvPr id="4" name="Freeform 4"/>
          <p:cNvSpPr/>
          <p:nvPr/>
        </p:nvSpPr>
        <p:spPr>
          <a:xfrm>
            <a:off x="4408200" y="3442834"/>
            <a:ext cx="4588163" cy="3608189"/>
          </a:xfrm>
          <a:custGeom>
            <a:avLst/>
            <a:gdLst/>
            <a:ahLst/>
            <a:cxnLst/>
            <a:rect l="l" t="t" r="r" b="b"/>
            <a:pathLst>
              <a:path w="4588163" h="3608189">
                <a:moveTo>
                  <a:pt x="0" y="0"/>
                </a:moveTo>
                <a:lnTo>
                  <a:pt x="4588162" y="0"/>
                </a:lnTo>
                <a:lnTo>
                  <a:pt x="4588162" y="3608189"/>
                </a:lnTo>
                <a:lnTo>
                  <a:pt x="0" y="3608189"/>
                </a:lnTo>
                <a:lnTo>
                  <a:pt x="0" y="0"/>
                </a:lnTo>
                <a:close/>
              </a:path>
            </a:pathLst>
          </a:custGeom>
          <a:blipFill>
            <a:blip r:embed="rId4"/>
            <a:stretch>
              <a:fillRect l="-8907" r="-8907"/>
            </a:stretch>
          </a:blipFill>
        </p:spPr>
        <p:txBody>
          <a:bodyPr/>
          <a:lstStyle/>
          <a:p>
            <a:endParaRPr lang="en-US"/>
          </a:p>
        </p:txBody>
      </p:sp>
      <p:sp>
        <p:nvSpPr>
          <p:cNvPr id="5" name="TextBox 5"/>
          <p:cNvSpPr txBox="1"/>
          <p:nvPr/>
        </p:nvSpPr>
        <p:spPr>
          <a:xfrm>
            <a:off x="1028700" y="1238250"/>
            <a:ext cx="16230600"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STUDENTS GALLERY</a:t>
            </a:r>
          </a:p>
        </p:txBody>
      </p:sp>
      <p:sp>
        <p:nvSpPr>
          <p:cNvPr id="6" name="Freeform 6"/>
          <p:cNvSpPr/>
          <p:nvPr/>
        </p:nvSpPr>
        <p:spPr>
          <a:xfrm>
            <a:off x="9291638" y="3442834"/>
            <a:ext cx="4429712" cy="3608189"/>
          </a:xfrm>
          <a:custGeom>
            <a:avLst/>
            <a:gdLst/>
            <a:ahLst/>
            <a:cxnLst/>
            <a:rect l="l" t="t" r="r" b="b"/>
            <a:pathLst>
              <a:path w="4429712" h="3608189">
                <a:moveTo>
                  <a:pt x="0" y="0"/>
                </a:moveTo>
                <a:lnTo>
                  <a:pt x="4429712" y="0"/>
                </a:lnTo>
                <a:lnTo>
                  <a:pt x="4429712" y="3608189"/>
                </a:lnTo>
                <a:lnTo>
                  <a:pt x="0" y="3608189"/>
                </a:lnTo>
                <a:lnTo>
                  <a:pt x="0" y="0"/>
                </a:lnTo>
                <a:close/>
              </a:path>
            </a:pathLst>
          </a:custGeom>
          <a:blipFill>
            <a:blip r:embed="rId5"/>
            <a:stretch>
              <a:fillRect t="-14366" b="-69785"/>
            </a:stretch>
          </a:blipFill>
        </p:spPr>
        <p:txBody>
          <a:bodyPr/>
          <a:lstStyle/>
          <a:p>
            <a:endParaRPr lang="en-US"/>
          </a:p>
        </p:txBody>
      </p:sp>
      <p:sp>
        <p:nvSpPr>
          <p:cNvPr id="7" name="Freeform 7"/>
          <p:cNvSpPr/>
          <p:nvPr/>
        </p:nvSpPr>
        <p:spPr>
          <a:xfrm>
            <a:off x="14019355" y="3442834"/>
            <a:ext cx="4588163" cy="3608189"/>
          </a:xfrm>
          <a:custGeom>
            <a:avLst/>
            <a:gdLst/>
            <a:ahLst/>
            <a:cxnLst/>
            <a:rect l="l" t="t" r="r" b="b"/>
            <a:pathLst>
              <a:path w="4588163" h="3608189">
                <a:moveTo>
                  <a:pt x="0" y="0"/>
                </a:moveTo>
                <a:lnTo>
                  <a:pt x="4588163" y="0"/>
                </a:lnTo>
                <a:lnTo>
                  <a:pt x="4588163" y="3608189"/>
                </a:lnTo>
                <a:lnTo>
                  <a:pt x="0" y="3608189"/>
                </a:lnTo>
                <a:lnTo>
                  <a:pt x="0" y="0"/>
                </a:lnTo>
                <a:close/>
              </a:path>
            </a:pathLst>
          </a:custGeom>
          <a:blipFill>
            <a:blip r:embed="rId6"/>
            <a:stretch>
              <a:fillRect l="-8980" r="-8980"/>
            </a:stretch>
          </a:blipFill>
        </p:spPr>
        <p:txBody>
          <a:bodyPr/>
          <a:lstStyle/>
          <a:p>
            <a:endParaRPr lang="en-US"/>
          </a:p>
        </p:txBody>
      </p:sp>
      <p:sp>
        <p:nvSpPr>
          <p:cNvPr id="8" name="TextBox 8"/>
          <p:cNvSpPr txBox="1"/>
          <p:nvPr/>
        </p:nvSpPr>
        <p:spPr>
          <a:xfrm>
            <a:off x="1501632" y="7877131"/>
            <a:ext cx="15284737" cy="1144905"/>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a:t>
            </a:r>
          </a:p>
        </p:txBody>
      </p:sp>
      <p:sp>
        <p:nvSpPr>
          <p:cNvPr id="9" name="Freeform 9"/>
          <p:cNvSpPr/>
          <p:nvPr/>
        </p:nvSpPr>
        <p:spPr>
          <a:xfrm rot="-781913">
            <a:off x="619295" y="644482"/>
            <a:ext cx="1157531" cy="1183349"/>
          </a:xfrm>
          <a:custGeom>
            <a:avLst/>
            <a:gdLst/>
            <a:ahLst/>
            <a:cxnLst/>
            <a:rect l="l" t="t" r="r" b="b"/>
            <a:pathLst>
              <a:path w="1157531" h="1183349">
                <a:moveTo>
                  <a:pt x="0" y="0"/>
                </a:moveTo>
                <a:lnTo>
                  <a:pt x="1157531" y="0"/>
                </a:lnTo>
                <a:lnTo>
                  <a:pt x="1157531" y="1183349"/>
                </a:lnTo>
                <a:lnTo>
                  <a:pt x="0" y="1183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549232">
            <a:off x="16348429" y="209028"/>
            <a:ext cx="1284390" cy="2166915"/>
          </a:xfrm>
          <a:custGeom>
            <a:avLst/>
            <a:gdLst/>
            <a:ahLst/>
            <a:cxnLst/>
            <a:rect l="l" t="t" r="r" b="b"/>
            <a:pathLst>
              <a:path w="1284390" h="2166915">
                <a:moveTo>
                  <a:pt x="0" y="0"/>
                </a:moveTo>
                <a:lnTo>
                  <a:pt x="1284390" y="0"/>
                </a:lnTo>
                <a:lnTo>
                  <a:pt x="1284390" y="2166915"/>
                </a:lnTo>
                <a:lnTo>
                  <a:pt x="0" y="2166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828344" y="1028700"/>
            <a:ext cx="6430956" cy="8229600"/>
            <a:chOff x="0" y="0"/>
            <a:chExt cx="1074666" cy="1375234"/>
          </a:xfrm>
        </p:grpSpPr>
        <p:sp>
          <p:nvSpPr>
            <p:cNvPr id="4" name="Freeform 4"/>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p:cNvSpPr txBox="1"/>
          <p:nvPr/>
        </p:nvSpPr>
        <p:spPr>
          <a:xfrm>
            <a:off x="1028700" y="1487296"/>
            <a:ext cx="9080633" cy="1470031"/>
          </a:xfrm>
          <a:prstGeom prst="rect">
            <a:avLst/>
          </a:prstGeom>
        </p:spPr>
        <p:txBody>
          <a:bodyPr lIns="0" tIns="0" rIns="0" bIns="0" rtlCol="0" anchor="t">
            <a:spAutoFit/>
          </a:bodyPr>
          <a:lstStyle/>
          <a:p>
            <a:pPr algn="l">
              <a:lnSpc>
                <a:spcPts val="11000"/>
              </a:lnSpc>
            </a:pPr>
            <a:r>
              <a:rPr lang="en-US" sz="11000" spc="88">
                <a:solidFill>
                  <a:srgbClr val="FFFFFF"/>
                </a:solidFill>
                <a:latin typeface="Cabin Sketch"/>
                <a:ea typeface="Cabin Sketch"/>
                <a:cs typeface="Cabin Sketch"/>
                <a:sym typeface="Cabin Sketch"/>
              </a:rPr>
              <a:t>CONCLUSION</a:t>
            </a:r>
          </a:p>
        </p:txBody>
      </p:sp>
      <p:sp>
        <p:nvSpPr>
          <p:cNvPr id="6" name="TextBox 6"/>
          <p:cNvSpPr txBox="1"/>
          <p:nvPr/>
        </p:nvSpPr>
        <p:spPr>
          <a:xfrm>
            <a:off x="1028700" y="3787648"/>
            <a:ext cx="8494538" cy="52120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Lorem ipsum dolor sit amet, consectetur adipiscing elit, sed do eiusmod tempor incididunt ut labore et dolore magna aliqua.</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774218" y="2285896"/>
            <a:ext cx="5097641" cy="7400322"/>
            <a:chOff x="0" y="0"/>
            <a:chExt cx="1342589" cy="1949056"/>
          </a:xfrm>
        </p:grpSpPr>
        <p:sp>
          <p:nvSpPr>
            <p:cNvPr id="4" name="Freeform 4"/>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txBody>
            <a:bodyPr/>
            <a:lstStyle/>
            <a:p>
              <a:endParaRPr lang="en-US"/>
            </a:p>
          </p:txBody>
        </p:sp>
        <p:sp>
          <p:nvSpPr>
            <p:cNvPr id="5" name="TextBox 5"/>
            <p:cNvSpPr txBox="1"/>
            <p:nvPr/>
          </p:nvSpPr>
          <p:spPr>
            <a:xfrm>
              <a:off x="0" y="-19050"/>
              <a:ext cx="1342589" cy="1968106"/>
            </a:xfrm>
            <a:prstGeom prst="rect">
              <a:avLst/>
            </a:prstGeom>
          </p:spPr>
          <p:txBody>
            <a:bodyPr lIns="50800" tIns="50800" rIns="50800" bIns="50800" rtlCol="0" anchor="ctr"/>
            <a:lstStyle/>
            <a:p>
              <a:pPr algn="ctr">
                <a:lnSpc>
                  <a:spcPts val="2465"/>
                </a:lnSpc>
              </a:pPr>
              <a:endParaRPr/>
            </a:p>
          </p:txBody>
        </p:sp>
      </p:grpSp>
      <p:grpSp>
        <p:nvGrpSpPr>
          <p:cNvPr id="6" name="Group 6"/>
          <p:cNvGrpSpPr/>
          <p:nvPr/>
        </p:nvGrpSpPr>
        <p:grpSpPr>
          <a:xfrm>
            <a:off x="6109984" y="2285896"/>
            <a:ext cx="11512980" cy="7400322"/>
            <a:chOff x="0" y="0"/>
            <a:chExt cx="3032225" cy="1949056"/>
          </a:xfrm>
        </p:grpSpPr>
        <p:sp>
          <p:nvSpPr>
            <p:cNvPr id="7" name="Freeform 7"/>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txBody>
            <a:bodyPr/>
            <a:lstStyle/>
            <a:p>
              <a:endParaRPr lang="en-US"/>
            </a:p>
          </p:txBody>
        </p:sp>
        <p:sp>
          <p:nvSpPr>
            <p:cNvPr id="8" name="TextBox 8"/>
            <p:cNvSpPr txBox="1"/>
            <p:nvPr/>
          </p:nvSpPr>
          <p:spPr>
            <a:xfrm>
              <a:off x="0" y="-19050"/>
              <a:ext cx="3032225" cy="1968106"/>
            </a:xfrm>
            <a:prstGeom prst="rect">
              <a:avLst/>
            </a:prstGeom>
          </p:spPr>
          <p:txBody>
            <a:bodyPr lIns="50800" tIns="50800" rIns="50800" bIns="50800" rtlCol="0" anchor="ctr"/>
            <a:lstStyle/>
            <a:p>
              <a:pPr algn="ctr">
                <a:lnSpc>
                  <a:spcPts val="2465"/>
                </a:lnSpc>
              </a:pPr>
              <a:endParaRPr/>
            </a:p>
          </p:txBody>
        </p:sp>
      </p:grpSp>
      <p:grpSp>
        <p:nvGrpSpPr>
          <p:cNvPr id="9" name="Group 9"/>
          <p:cNvGrpSpPr/>
          <p:nvPr/>
        </p:nvGrpSpPr>
        <p:grpSpPr>
          <a:xfrm>
            <a:off x="1139005" y="2566614"/>
            <a:ext cx="4368067" cy="647237"/>
            <a:chOff x="0" y="0"/>
            <a:chExt cx="1150437" cy="170466"/>
          </a:xfrm>
        </p:grpSpPr>
        <p:sp>
          <p:nvSpPr>
            <p:cNvPr id="10" name="Freeform 10"/>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1" name="TextBox 11"/>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2" name="Group 12"/>
          <p:cNvGrpSpPr/>
          <p:nvPr/>
        </p:nvGrpSpPr>
        <p:grpSpPr>
          <a:xfrm>
            <a:off x="9682440" y="2566614"/>
            <a:ext cx="4368067" cy="647237"/>
            <a:chOff x="0" y="0"/>
            <a:chExt cx="1150437" cy="170466"/>
          </a:xfrm>
        </p:grpSpPr>
        <p:sp>
          <p:nvSpPr>
            <p:cNvPr id="13" name="Freeform 13"/>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4" name="TextBox 14"/>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5" name="Group 15"/>
          <p:cNvGrpSpPr/>
          <p:nvPr/>
        </p:nvGrpSpPr>
        <p:grpSpPr>
          <a:xfrm>
            <a:off x="1139005" y="7201013"/>
            <a:ext cx="4368067" cy="647237"/>
            <a:chOff x="0" y="0"/>
            <a:chExt cx="1150437" cy="170466"/>
          </a:xfrm>
        </p:grpSpPr>
        <p:sp>
          <p:nvSpPr>
            <p:cNvPr id="16" name="Freeform 16"/>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7" name="TextBox 17"/>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8" name="Group 18"/>
          <p:cNvGrpSpPr/>
          <p:nvPr/>
        </p:nvGrpSpPr>
        <p:grpSpPr>
          <a:xfrm>
            <a:off x="2513988" y="8114950"/>
            <a:ext cx="754204" cy="7542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12326"/>
            </a:solidFill>
          </p:spPr>
          <p:txBody>
            <a:bodyPr/>
            <a:lstStyle/>
            <a:p>
              <a:endParaRPr lang="en-US"/>
            </a:p>
          </p:txBody>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21" name="TextBox 21"/>
          <p:cNvSpPr txBox="1"/>
          <p:nvPr/>
        </p:nvSpPr>
        <p:spPr>
          <a:xfrm>
            <a:off x="1232396" y="3499746"/>
            <a:ext cx="4181285" cy="503682"/>
          </a:xfrm>
          <a:prstGeom prst="rect">
            <a:avLst/>
          </a:prstGeom>
        </p:spPr>
        <p:txBody>
          <a:bodyPr lIns="0" tIns="0" rIns="0" bIns="0" rtlCol="0" anchor="t">
            <a:spAutoFit/>
          </a:bodyPr>
          <a:lstStyle/>
          <a:p>
            <a:pPr algn="ctr">
              <a:lnSpc>
                <a:spcPts val="2074"/>
              </a:lnSpc>
            </a:pPr>
            <a:r>
              <a:rPr lang="en-US" sz="1700" u="none" strike="noStrike">
                <a:solidFill>
                  <a:srgbClr val="000000"/>
                </a:solidFill>
                <a:latin typeface="Canva Sans"/>
                <a:ea typeface="Canva Sans"/>
                <a:cs typeface="Canva Sans"/>
                <a:sym typeface="Canva Sans"/>
              </a:rPr>
              <a:t>This presentation template</a:t>
            </a:r>
          </a:p>
          <a:p>
            <a:pPr algn="ctr">
              <a:lnSpc>
                <a:spcPts val="2074"/>
              </a:lnSpc>
            </a:pPr>
            <a:r>
              <a:rPr lang="en-US" sz="1700" u="none" strike="noStrike">
                <a:solidFill>
                  <a:srgbClr val="000000"/>
                </a:solidFill>
                <a:latin typeface="Canva Sans"/>
                <a:ea typeface="Canva Sans"/>
                <a:cs typeface="Canva Sans"/>
                <a:sym typeface="Canva Sans"/>
              </a:rPr>
              <a:t>uses the following free fonts:</a:t>
            </a:r>
          </a:p>
        </p:txBody>
      </p:sp>
      <p:sp>
        <p:nvSpPr>
          <p:cNvPr id="22" name="TextBox 22"/>
          <p:cNvSpPr txBox="1"/>
          <p:nvPr/>
        </p:nvSpPr>
        <p:spPr>
          <a:xfrm>
            <a:off x="1175455" y="6551281"/>
            <a:ext cx="4368067" cy="249682"/>
          </a:xfrm>
          <a:prstGeom prst="rect">
            <a:avLst/>
          </a:prstGeom>
        </p:spPr>
        <p:txBody>
          <a:bodyPr lIns="0" tIns="0" rIns="0" bIns="0" rtlCol="0" anchor="t">
            <a:spAutoFit/>
          </a:bodyPr>
          <a:lstStyle/>
          <a:p>
            <a:pPr algn="ctr">
              <a:lnSpc>
                <a:spcPts val="2074"/>
              </a:lnSpc>
            </a:pPr>
            <a:r>
              <a:rPr lang="en-US" sz="1700">
                <a:solidFill>
                  <a:srgbClr val="000000"/>
                </a:solidFill>
                <a:latin typeface="Canva Sans"/>
                <a:ea typeface="Canva Sans"/>
                <a:cs typeface="Canva Sans"/>
                <a:sym typeface="Canva Sans"/>
              </a:rPr>
              <a:t>You can find these fonts online too.</a:t>
            </a:r>
          </a:p>
        </p:txBody>
      </p:sp>
      <p:sp>
        <p:nvSpPr>
          <p:cNvPr id="23" name="TextBox 23"/>
          <p:cNvSpPr txBox="1"/>
          <p:nvPr/>
        </p:nvSpPr>
        <p:spPr>
          <a:xfrm>
            <a:off x="1747770" y="4685875"/>
            <a:ext cx="3150536" cy="1201000"/>
          </a:xfrm>
          <a:prstGeom prst="rect">
            <a:avLst/>
          </a:prstGeom>
        </p:spPr>
        <p:txBody>
          <a:bodyPr lIns="0" tIns="0" rIns="0" bIns="0" rtlCol="0" anchor="t">
            <a:spAutoFit/>
          </a:bodyPr>
          <a:lstStyle/>
          <a:p>
            <a:pPr algn="ctr">
              <a:lnSpc>
                <a:spcPts val="1542"/>
              </a:lnSpc>
            </a:pPr>
            <a:r>
              <a:rPr lang="en-US" sz="1497" b="1">
                <a:solidFill>
                  <a:srgbClr val="000000"/>
                </a:solidFill>
                <a:latin typeface="Canva Sans Bold"/>
                <a:ea typeface="Canva Sans Bold"/>
                <a:cs typeface="Canva Sans Bold"/>
                <a:sym typeface="Canva Sans Bold"/>
              </a:rPr>
              <a:t>TITLES:</a:t>
            </a:r>
          </a:p>
          <a:p>
            <a:pPr algn="ctr">
              <a:lnSpc>
                <a:spcPts val="2173"/>
              </a:lnSpc>
            </a:pPr>
            <a:r>
              <a:rPr lang="en-US" sz="2110" b="1">
                <a:solidFill>
                  <a:srgbClr val="000000"/>
                </a:solidFill>
                <a:latin typeface="Canva Sans Bold"/>
                <a:ea typeface="Canva Sans Bold"/>
                <a:cs typeface="Canva Sans Bold"/>
                <a:sym typeface="Canva Sans Bold"/>
              </a:rPr>
              <a:t>CABIN SKETCH</a:t>
            </a:r>
          </a:p>
          <a:p>
            <a:pPr algn="ctr">
              <a:lnSpc>
                <a:spcPts val="2173"/>
              </a:lnSpc>
            </a:pPr>
            <a:endParaRPr lang="en-US" sz="2110" b="1">
              <a:solidFill>
                <a:srgbClr val="000000"/>
              </a:solidFill>
              <a:latin typeface="Canva Sans Bold"/>
              <a:ea typeface="Canva Sans Bold"/>
              <a:cs typeface="Canva Sans Bold"/>
              <a:sym typeface="Canva Sans Bold"/>
            </a:endParaRPr>
          </a:p>
          <a:p>
            <a:pPr algn="ctr">
              <a:lnSpc>
                <a:spcPts val="1542"/>
              </a:lnSpc>
            </a:pPr>
            <a:r>
              <a:rPr lang="en-US" sz="1497" b="1">
                <a:solidFill>
                  <a:srgbClr val="000000"/>
                </a:solidFill>
                <a:latin typeface="Canva Sans Bold"/>
                <a:ea typeface="Canva Sans Bold"/>
                <a:cs typeface="Canva Sans Bold"/>
                <a:sym typeface="Canva Sans Bold"/>
              </a:rPr>
              <a:t>BODY COPY:</a:t>
            </a:r>
          </a:p>
          <a:p>
            <a:pPr algn="ctr">
              <a:lnSpc>
                <a:spcPts val="2173"/>
              </a:lnSpc>
            </a:pPr>
            <a:r>
              <a:rPr lang="en-US" sz="2110" b="1">
                <a:solidFill>
                  <a:srgbClr val="000000"/>
                </a:solidFill>
                <a:latin typeface="Canva Sans Bold"/>
                <a:ea typeface="Canva Sans Bold"/>
                <a:cs typeface="Canva Sans Bold"/>
                <a:sym typeface="Canva Sans Bold"/>
              </a:rPr>
              <a:t>CAVEAT BRUSH</a:t>
            </a:r>
          </a:p>
        </p:txBody>
      </p:sp>
      <p:sp>
        <p:nvSpPr>
          <p:cNvPr id="24" name="TextBox 24"/>
          <p:cNvSpPr txBox="1"/>
          <p:nvPr/>
        </p:nvSpPr>
        <p:spPr>
          <a:xfrm>
            <a:off x="2280403" y="8992602"/>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#212326</a:t>
            </a:r>
          </a:p>
        </p:txBody>
      </p:sp>
      <p:sp>
        <p:nvSpPr>
          <p:cNvPr id="25" name="TextBox 25"/>
          <p:cNvSpPr txBox="1"/>
          <p:nvPr/>
        </p:nvSpPr>
        <p:spPr>
          <a:xfrm>
            <a:off x="4210005" y="1446041"/>
            <a:ext cx="9867990" cy="324612"/>
          </a:xfrm>
          <a:prstGeom prst="rect">
            <a:avLst/>
          </a:prstGeom>
        </p:spPr>
        <p:txBody>
          <a:bodyPr lIns="0" tIns="0" rIns="0" bIns="0" rtlCol="0" anchor="t">
            <a:spAutoFit/>
          </a:bodyPr>
          <a:lstStyle/>
          <a:p>
            <a:pPr marL="0" lvl="1" indent="0" algn="ctr">
              <a:lnSpc>
                <a:spcPts val="2683"/>
              </a:lnSpc>
            </a:pPr>
            <a:r>
              <a:rPr lang="en-US" sz="2199" u="none" strike="noStrike">
                <a:solidFill>
                  <a:srgbClr val="FFFFFF"/>
                </a:solidFill>
                <a:latin typeface="Canva Sans"/>
                <a:ea typeface="Canva Sans"/>
                <a:cs typeface="Canva Sans"/>
                <a:sym typeface="Canva Sans"/>
              </a:rPr>
              <a:t>Use these design resources in your Canva Presentation.</a:t>
            </a:r>
          </a:p>
        </p:txBody>
      </p:sp>
      <p:sp>
        <p:nvSpPr>
          <p:cNvPr id="26" name="TextBox 26"/>
          <p:cNvSpPr txBox="1"/>
          <p:nvPr/>
        </p:nvSpPr>
        <p:spPr>
          <a:xfrm>
            <a:off x="11706206" y="9915836"/>
            <a:ext cx="5916757" cy="167020"/>
          </a:xfrm>
          <a:prstGeom prst="rect">
            <a:avLst/>
          </a:prstGeom>
        </p:spPr>
        <p:txBody>
          <a:bodyPr lIns="0" tIns="0" rIns="0" bIns="0" rtlCol="0" anchor="t">
            <a:spAutoFit/>
          </a:bodyPr>
          <a:lstStyle/>
          <a:p>
            <a:pPr marL="0" lvl="1" indent="0" algn="r">
              <a:lnSpc>
                <a:spcPts val="1463"/>
              </a:lnSpc>
            </a:pPr>
            <a:r>
              <a:rPr lang="en-US" sz="1199" b="1">
                <a:solidFill>
                  <a:srgbClr val="FFFFFF"/>
                </a:solidFill>
                <a:latin typeface="Canva Sans Bold"/>
                <a:ea typeface="Canva Sans Bold"/>
                <a:cs typeface="Canva Sans Bold"/>
                <a:sym typeface="Canva Sans Bold"/>
              </a:rPr>
              <a:t>DON'T FORGET TO DELETE THIS PAGE BEFORE PRESENTING. </a:t>
            </a:r>
          </a:p>
        </p:txBody>
      </p:sp>
      <p:sp>
        <p:nvSpPr>
          <p:cNvPr id="27" name="TextBox 27"/>
          <p:cNvSpPr txBox="1"/>
          <p:nvPr/>
        </p:nvSpPr>
        <p:spPr>
          <a:xfrm>
            <a:off x="5469973" y="543899"/>
            <a:ext cx="7348055" cy="773593"/>
          </a:xfrm>
          <a:prstGeom prst="rect">
            <a:avLst/>
          </a:prstGeom>
        </p:spPr>
        <p:txBody>
          <a:bodyPr lIns="0" tIns="0" rIns="0" bIns="0" rtlCol="0" anchor="t">
            <a:spAutoFit/>
          </a:bodyPr>
          <a:lstStyle/>
          <a:p>
            <a:pPr marL="0" lvl="0" indent="0" algn="ctr">
              <a:lnSpc>
                <a:spcPts val="5706"/>
              </a:lnSpc>
            </a:pPr>
            <a:r>
              <a:rPr lang="en-US" sz="5706" b="1" u="none" strike="noStrike" spc="-330">
                <a:solidFill>
                  <a:srgbClr val="FFFFFF"/>
                </a:solidFill>
                <a:latin typeface="Canva Sans Bold"/>
                <a:ea typeface="Canva Sans Bold"/>
                <a:cs typeface="Canva Sans Bold"/>
                <a:sym typeface="Canva Sans Bold"/>
              </a:rPr>
              <a:t>RESOURCE PAGE</a:t>
            </a:r>
          </a:p>
        </p:txBody>
      </p:sp>
      <p:sp>
        <p:nvSpPr>
          <p:cNvPr id="28" name="TextBox 28"/>
          <p:cNvSpPr txBox="1"/>
          <p:nvPr/>
        </p:nvSpPr>
        <p:spPr>
          <a:xfrm>
            <a:off x="1747770"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Fonts</a:t>
            </a:r>
          </a:p>
        </p:txBody>
      </p:sp>
      <p:sp>
        <p:nvSpPr>
          <p:cNvPr id="29" name="TextBox 29"/>
          <p:cNvSpPr txBox="1"/>
          <p:nvPr/>
        </p:nvSpPr>
        <p:spPr>
          <a:xfrm>
            <a:off x="10291206"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Design Elements</a:t>
            </a:r>
          </a:p>
        </p:txBody>
      </p:sp>
      <p:sp>
        <p:nvSpPr>
          <p:cNvPr id="30" name="TextBox 30"/>
          <p:cNvSpPr txBox="1"/>
          <p:nvPr/>
        </p:nvSpPr>
        <p:spPr>
          <a:xfrm>
            <a:off x="1747770" y="7296522"/>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Colors</a:t>
            </a:r>
          </a:p>
        </p:txBody>
      </p:sp>
      <p:grpSp>
        <p:nvGrpSpPr>
          <p:cNvPr id="31" name="Group 31"/>
          <p:cNvGrpSpPr/>
          <p:nvPr/>
        </p:nvGrpSpPr>
        <p:grpSpPr>
          <a:xfrm>
            <a:off x="3449167" y="8114950"/>
            <a:ext cx="754204" cy="75420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CC4E2"/>
            </a:solidFill>
            <a:ln cap="rnd">
              <a:noFill/>
              <a:prstDash val="solid"/>
              <a:round/>
            </a:ln>
          </p:spPr>
          <p:txBody>
            <a:bodyPr/>
            <a:lstStyle/>
            <a:p>
              <a:endParaRPr lang="en-US"/>
            </a:p>
          </p:txBody>
        </p:sp>
        <p:sp>
          <p:nvSpPr>
            <p:cNvPr id="33" name="TextBox 33"/>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34" name="TextBox 34"/>
          <p:cNvSpPr txBox="1"/>
          <p:nvPr/>
        </p:nvSpPr>
        <p:spPr>
          <a:xfrm>
            <a:off x="3215582" y="900212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#FCC4E2</a:t>
            </a:r>
          </a:p>
        </p:txBody>
      </p:sp>
      <p:grpSp>
        <p:nvGrpSpPr>
          <p:cNvPr id="35" name="Group 35"/>
          <p:cNvGrpSpPr/>
          <p:nvPr/>
        </p:nvGrpSpPr>
        <p:grpSpPr>
          <a:xfrm>
            <a:off x="6865491" y="4147301"/>
            <a:ext cx="10001965" cy="4580579"/>
            <a:chOff x="0" y="0"/>
            <a:chExt cx="13335954" cy="6107439"/>
          </a:xfrm>
        </p:grpSpPr>
        <p:sp>
          <p:nvSpPr>
            <p:cNvPr id="36" name="Freeform 36"/>
            <p:cNvSpPr/>
            <p:nvPr/>
          </p:nvSpPr>
          <p:spPr>
            <a:xfrm>
              <a:off x="10881529" y="1776120"/>
              <a:ext cx="937691" cy="806414"/>
            </a:xfrm>
            <a:custGeom>
              <a:avLst/>
              <a:gdLst/>
              <a:ahLst/>
              <a:cxnLst/>
              <a:rect l="l" t="t" r="r" b="b"/>
              <a:pathLst>
                <a:path w="937691" h="806414">
                  <a:moveTo>
                    <a:pt x="0" y="0"/>
                  </a:moveTo>
                  <a:lnTo>
                    <a:pt x="937691" y="0"/>
                  </a:lnTo>
                  <a:lnTo>
                    <a:pt x="937691" y="806414"/>
                  </a:lnTo>
                  <a:lnTo>
                    <a:pt x="0" y="806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7" name="Freeform 37"/>
            <p:cNvSpPr/>
            <p:nvPr/>
          </p:nvSpPr>
          <p:spPr>
            <a:xfrm>
              <a:off x="12596063" y="3334454"/>
              <a:ext cx="666455" cy="920981"/>
            </a:xfrm>
            <a:custGeom>
              <a:avLst/>
              <a:gdLst/>
              <a:ahLst/>
              <a:cxnLst/>
              <a:rect l="l" t="t" r="r" b="b"/>
              <a:pathLst>
                <a:path w="666455" h="920981">
                  <a:moveTo>
                    <a:pt x="0" y="0"/>
                  </a:moveTo>
                  <a:lnTo>
                    <a:pt x="666455" y="0"/>
                  </a:lnTo>
                  <a:lnTo>
                    <a:pt x="666455" y="920980"/>
                  </a:lnTo>
                  <a:lnTo>
                    <a:pt x="0" y="92098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8" name="Freeform 38"/>
            <p:cNvSpPr/>
            <p:nvPr/>
          </p:nvSpPr>
          <p:spPr>
            <a:xfrm>
              <a:off x="11076270" y="3432575"/>
              <a:ext cx="549072" cy="822860"/>
            </a:xfrm>
            <a:custGeom>
              <a:avLst/>
              <a:gdLst/>
              <a:ahLst/>
              <a:cxnLst/>
              <a:rect l="l" t="t" r="r" b="b"/>
              <a:pathLst>
                <a:path w="549072" h="822860">
                  <a:moveTo>
                    <a:pt x="0" y="0"/>
                  </a:moveTo>
                  <a:lnTo>
                    <a:pt x="549072" y="0"/>
                  </a:lnTo>
                  <a:lnTo>
                    <a:pt x="549072" y="822859"/>
                  </a:lnTo>
                  <a:lnTo>
                    <a:pt x="0" y="822859"/>
                  </a:lnTo>
                  <a:lnTo>
                    <a:pt x="0" y="0"/>
                  </a:lnTo>
                  <a:close/>
                </a:path>
              </a:pathLst>
            </a:custGeom>
            <a:blipFill>
              <a:blip r:embed="rId7"/>
              <a:stretch>
                <a:fillRect/>
              </a:stretch>
            </a:blipFill>
            <a:ln cap="sq">
              <a:noFill/>
              <a:prstDash val="solid"/>
              <a:miter/>
            </a:ln>
          </p:spPr>
          <p:txBody>
            <a:bodyPr/>
            <a:lstStyle/>
            <a:p>
              <a:endParaRPr lang="en-US"/>
            </a:p>
          </p:txBody>
        </p:sp>
        <p:sp>
          <p:nvSpPr>
            <p:cNvPr id="39" name="Freeform 39"/>
            <p:cNvSpPr/>
            <p:nvPr/>
          </p:nvSpPr>
          <p:spPr>
            <a:xfrm>
              <a:off x="12425345" y="5085049"/>
              <a:ext cx="910609" cy="822860"/>
            </a:xfrm>
            <a:custGeom>
              <a:avLst/>
              <a:gdLst/>
              <a:ahLst/>
              <a:cxnLst/>
              <a:rect l="l" t="t" r="r" b="b"/>
              <a:pathLst>
                <a:path w="910609" h="822860">
                  <a:moveTo>
                    <a:pt x="0" y="0"/>
                  </a:moveTo>
                  <a:lnTo>
                    <a:pt x="910609" y="0"/>
                  </a:lnTo>
                  <a:lnTo>
                    <a:pt x="910609" y="822859"/>
                  </a:lnTo>
                  <a:lnTo>
                    <a:pt x="0" y="82285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40" name="Freeform 40"/>
            <p:cNvSpPr/>
            <p:nvPr/>
          </p:nvSpPr>
          <p:spPr>
            <a:xfrm>
              <a:off x="12425345" y="49061"/>
              <a:ext cx="822860" cy="822860"/>
            </a:xfrm>
            <a:custGeom>
              <a:avLst/>
              <a:gdLst/>
              <a:ahLst/>
              <a:cxnLst/>
              <a:rect l="l" t="t" r="r" b="b"/>
              <a:pathLst>
                <a:path w="822860" h="822860">
                  <a:moveTo>
                    <a:pt x="0" y="0"/>
                  </a:moveTo>
                  <a:lnTo>
                    <a:pt x="822859" y="0"/>
                  </a:lnTo>
                  <a:lnTo>
                    <a:pt x="822859" y="822859"/>
                  </a:lnTo>
                  <a:lnTo>
                    <a:pt x="0" y="82285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41" name="Freeform 41"/>
            <p:cNvSpPr/>
            <p:nvPr/>
          </p:nvSpPr>
          <p:spPr>
            <a:xfrm>
              <a:off x="10777241" y="57283"/>
              <a:ext cx="1125787" cy="691847"/>
            </a:xfrm>
            <a:custGeom>
              <a:avLst/>
              <a:gdLst/>
              <a:ahLst/>
              <a:cxnLst/>
              <a:rect l="l" t="t" r="r" b="b"/>
              <a:pathLst>
                <a:path w="1125787" h="691847">
                  <a:moveTo>
                    <a:pt x="0" y="0"/>
                  </a:moveTo>
                  <a:lnTo>
                    <a:pt x="1125787" y="0"/>
                  </a:lnTo>
                  <a:lnTo>
                    <a:pt x="1125787" y="691848"/>
                  </a:lnTo>
                  <a:lnTo>
                    <a:pt x="0" y="69184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42" name="Freeform 42"/>
            <p:cNvSpPr/>
            <p:nvPr/>
          </p:nvSpPr>
          <p:spPr>
            <a:xfrm>
              <a:off x="12341537" y="1776120"/>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3" name="Freeform 43"/>
            <p:cNvSpPr/>
            <p:nvPr/>
          </p:nvSpPr>
          <p:spPr>
            <a:xfrm>
              <a:off x="10984004" y="5105475"/>
              <a:ext cx="641337" cy="920981"/>
            </a:xfrm>
            <a:custGeom>
              <a:avLst/>
              <a:gdLst/>
              <a:ahLst/>
              <a:cxnLst/>
              <a:rect l="l" t="t" r="r" b="b"/>
              <a:pathLst>
                <a:path w="641337" h="920981">
                  <a:moveTo>
                    <a:pt x="0" y="0"/>
                  </a:moveTo>
                  <a:lnTo>
                    <a:pt x="641338" y="0"/>
                  </a:lnTo>
                  <a:lnTo>
                    <a:pt x="641338" y="920981"/>
                  </a:lnTo>
                  <a:lnTo>
                    <a:pt x="0" y="920981"/>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44" name="Freeform 44"/>
            <p:cNvSpPr/>
            <p:nvPr/>
          </p:nvSpPr>
          <p:spPr>
            <a:xfrm>
              <a:off x="6590713" y="9049"/>
              <a:ext cx="808788" cy="920981"/>
            </a:xfrm>
            <a:custGeom>
              <a:avLst/>
              <a:gdLst/>
              <a:ahLst/>
              <a:cxnLst/>
              <a:rect l="l" t="t" r="r" b="b"/>
              <a:pathLst>
                <a:path w="808788" h="920981">
                  <a:moveTo>
                    <a:pt x="0" y="0"/>
                  </a:moveTo>
                  <a:lnTo>
                    <a:pt x="808789" y="0"/>
                  </a:lnTo>
                  <a:lnTo>
                    <a:pt x="808789" y="920980"/>
                  </a:lnTo>
                  <a:lnTo>
                    <a:pt x="0" y="92098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US"/>
            </a:p>
          </p:txBody>
        </p:sp>
        <p:sp>
          <p:nvSpPr>
            <p:cNvPr id="45" name="Freeform 45"/>
            <p:cNvSpPr/>
            <p:nvPr/>
          </p:nvSpPr>
          <p:spPr>
            <a:xfrm>
              <a:off x="9262525" y="176145"/>
              <a:ext cx="1067814" cy="634864"/>
            </a:xfrm>
            <a:custGeom>
              <a:avLst/>
              <a:gdLst/>
              <a:ahLst/>
              <a:cxnLst/>
              <a:rect l="l" t="t" r="r" b="b"/>
              <a:pathLst>
                <a:path w="1067814" h="634864">
                  <a:moveTo>
                    <a:pt x="0" y="0"/>
                  </a:moveTo>
                  <a:lnTo>
                    <a:pt x="1067815" y="0"/>
                  </a:lnTo>
                  <a:lnTo>
                    <a:pt x="1067815" y="634864"/>
                  </a:lnTo>
                  <a:lnTo>
                    <a:pt x="0" y="634864"/>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46" name="Freeform 46"/>
            <p:cNvSpPr/>
            <p:nvPr/>
          </p:nvSpPr>
          <p:spPr>
            <a:xfrm>
              <a:off x="1281036" y="58109"/>
              <a:ext cx="822860" cy="822860"/>
            </a:xfrm>
            <a:custGeom>
              <a:avLst/>
              <a:gdLst/>
              <a:ahLst/>
              <a:cxnLst/>
              <a:rect l="l" t="t" r="r" b="b"/>
              <a:pathLst>
                <a:path w="822860" h="822860">
                  <a:moveTo>
                    <a:pt x="0" y="0"/>
                  </a:moveTo>
                  <a:lnTo>
                    <a:pt x="822859" y="0"/>
                  </a:lnTo>
                  <a:lnTo>
                    <a:pt x="822859" y="822860"/>
                  </a:lnTo>
                  <a:lnTo>
                    <a:pt x="0" y="822860"/>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US"/>
            </a:p>
          </p:txBody>
        </p:sp>
        <p:sp>
          <p:nvSpPr>
            <p:cNvPr id="47" name="Freeform 47"/>
            <p:cNvSpPr/>
            <p:nvPr/>
          </p:nvSpPr>
          <p:spPr>
            <a:xfrm>
              <a:off x="6684" y="58109"/>
              <a:ext cx="822860" cy="822860"/>
            </a:xfrm>
            <a:custGeom>
              <a:avLst/>
              <a:gdLst/>
              <a:ahLst/>
              <a:cxnLst/>
              <a:rect l="l" t="t" r="r" b="b"/>
              <a:pathLst>
                <a:path w="822860" h="822860">
                  <a:moveTo>
                    <a:pt x="0" y="0"/>
                  </a:moveTo>
                  <a:lnTo>
                    <a:pt x="822860" y="0"/>
                  </a:lnTo>
                  <a:lnTo>
                    <a:pt x="822860" y="822860"/>
                  </a:lnTo>
                  <a:lnTo>
                    <a:pt x="0" y="822860"/>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US"/>
            </a:p>
          </p:txBody>
        </p:sp>
        <p:sp>
          <p:nvSpPr>
            <p:cNvPr id="48" name="Freeform 48"/>
            <p:cNvSpPr/>
            <p:nvPr/>
          </p:nvSpPr>
          <p:spPr>
            <a:xfrm>
              <a:off x="5186166" y="33707"/>
              <a:ext cx="913171" cy="871663"/>
            </a:xfrm>
            <a:custGeom>
              <a:avLst/>
              <a:gdLst/>
              <a:ahLst/>
              <a:cxnLst/>
              <a:rect l="l" t="t" r="r" b="b"/>
              <a:pathLst>
                <a:path w="913171" h="871663">
                  <a:moveTo>
                    <a:pt x="0" y="0"/>
                  </a:moveTo>
                  <a:lnTo>
                    <a:pt x="913172" y="0"/>
                  </a:lnTo>
                  <a:lnTo>
                    <a:pt x="913172" y="871664"/>
                  </a:lnTo>
                  <a:lnTo>
                    <a:pt x="0" y="871664"/>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
          <p:nvSpPr>
            <p:cNvPr id="49" name="Freeform 49"/>
            <p:cNvSpPr/>
            <p:nvPr/>
          </p:nvSpPr>
          <p:spPr>
            <a:xfrm>
              <a:off x="2573998" y="9049"/>
              <a:ext cx="914283" cy="920981"/>
            </a:xfrm>
            <a:custGeom>
              <a:avLst/>
              <a:gdLst/>
              <a:ahLst/>
              <a:cxnLst/>
              <a:rect l="l" t="t" r="r" b="b"/>
              <a:pathLst>
                <a:path w="914283" h="920981">
                  <a:moveTo>
                    <a:pt x="0" y="0"/>
                  </a:moveTo>
                  <a:lnTo>
                    <a:pt x="914283" y="0"/>
                  </a:lnTo>
                  <a:lnTo>
                    <a:pt x="914283" y="920980"/>
                  </a:lnTo>
                  <a:lnTo>
                    <a:pt x="0" y="920980"/>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US"/>
            </a:p>
          </p:txBody>
        </p:sp>
        <p:sp>
          <p:nvSpPr>
            <p:cNvPr id="50" name="Freeform 50"/>
            <p:cNvSpPr/>
            <p:nvPr/>
          </p:nvSpPr>
          <p:spPr>
            <a:xfrm>
              <a:off x="3949078" y="0"/>
              <a:ext cx="762624" cy="930029"/>
            </a:xfrm>
            <a:custGeom>
              <a:avLst/>
              <a:gdLst/>
              <a:ahLst/>
              <a:cxnLst/>
              <a:rect l="l" t="t" r="r" b="b"/>
              <a:pathLst>
                <a:path w="762624" h="930029">
                  <a:moveTo>
                    <a:pt x="0" y="0"/>
                  </a:moveTo>
                  <a:lnTo>
                    <a:pt x="762624" y="0"/>
                  </a:lnTo>
                  <a:lnTo>
                    <a:pt x="762624" y="930029"/>
                  </a:lnTo>
                  <a:lnTo>
                    <a:pt x="0" y="930029"/>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txBody>
            <a:bodyPr/>
            <a:lstStyle/>
            <a:p>
              <a:endParaRPr lang="en-US"/>
            </a:p>
          </p:txBody>
        </p:sp>
        <p:sp>
          <p:nvSpPr>
            <p:cNvPr id="51" name="Freeform 51"/>
            <p:cNvSpPr/>
            <p:nvPr/>
          </p:nvSpPr>
          <p:spPr>
            <a:xfrm>
              <a:off x="7912536" y="58109"/>
              <a:ext cx="866185" cy="870935"/>
            </a:xfrm>
            <a:custGeom>
              <a:avLst/>
              <a:gdLst/>
              <a:ahLst/>
              <a:cxnLst/>
              <a:rect l="l" t="t" r="r" b="b"/>
              <a:pathLst>
                <a:path w="866185" h="870935">
                  <a:moveTo>
                    <a:pt x="0" y="0"/>
                  </a:moveTo>
                  <a:lnTo>
                    <a:pt x="866185" y="0"/>
                  </a:lnTo>
                  <a:lnTo>
                    <a:pt x="866185" y="870935"/>
                  </a:lnTo>
                  <a:lnTo>
                    <a:pt x="0" y="870935"/>
                  </a:lnTo>
                  <a:lnTo>
                    <a:pt x="0" y="0"/>
                  </a:lnTo>
                  <a:close/>
                </a:path>
              </a:pathLst>
            </a:custGeom>
            <a:blipFill>
              <a:blip r:embed="rId32">
                <a:extLst>
                  <a:ext uri="{96DAC541-7B7A-43D3-8B79-37D633B846F1}">
                    <asvg:svgBlip xmlns:asvg="http://schemas.microsoft.com/office/drawing/2016/SVG/main" r:embed="rId33"/>
                  </a:ext>
                </a:extLst>
              </a:blip>
              <a:stretch>
                <a:fillRect/>
              </a:stretch>
            </a:blipFill>
            <a:ln cap="sq">
              <a:noFill/>
              <a:prstDash val="solid"/>
              <a:miter/>
            </a:ln>
          </p:spPr>
          <p:txBody>
            <a:bodyPr/>
            <a:lstStyle/>
            <a:p>
              <a:endParaRPr lang="en-US"/>
            </a:p>
          </p:txBody>
        </p:sp>
        <p:sp>
          <p:nvSpPr>
            <p:cNvPr id="52" name="Freeform 52"/>
            <p:cNvSpPr/>
            <p:nvPr/>
          </p:nvSpPr>
          <p:spPr>
            <a:xfrm>
              <a:off x="7819952" y="1701607"/>
              <a:ext cx="743483" cy="920981"/>
            </a:xfrm>
            <a:custGeom>
              <a:avLst/>
              <a:gdLst/>
              <a:ahLst/>
              <a:cxnLst/>
              <a:rect l="l" t="t" r="r" b="b"/>
              <a:pathLst>
                <a:path w="743483" h="920981">
                  <a:moveTo>
                    <a:pt x="0" y="0"/>
                  </a:moveTo>
                  <a:lnTo>
                    <a:pt x="743482" y="0"/>
                  </a:lnTo>
                  <a:lnTo>
                    <a:pt x="743482" y="920980"/>
                  </a:lnTo>
                  <a:lnTo>
                    <a:pt x="0" y="920980"/>
                  </a:lnTo>
                  <a:lnTo>
                    <a:pt x="0" y="0"/>
                  </a:lnTo>
                  <a:close/>
                </a:path>
              </a:pathLst>
            </a:custGeom>
            <a:blipFill>
              <a:blip r:embed="rId34">
                <a:extLst>
                  <a:ext uri="{96DAC541-7B7A-43D3-8B79-37D633B846F1}">
                    <asvg:svgBlip xmlns:asvg="http://schemas.microsoft.com/office/drawing/2016/SVG/main" r:embed="rId35"/>
                  </a:ext>
                </a:extLst>
              </a:blip>
              <a:stretch>
                <a:fillRect/>
              </a:stretch>
            </a:blipFill>
            <a:ln cap="sq">
              <a:noFill/>
              <a:prstDash val="solid"/>
              <a:miter/>
            </a:ln>
          </p:spPr>
          <p:txBody>
            <a:bodyPr/>
            <a:lstStyle/>
            <a:p>
              <a:endParaRPr lang="en-US"/>
            </a:p>
          </p:txBody>
        </p:sp>
        <p:sp>
          <p:nvSpPr>
            <p:cNvPr id="53" name="Freeform 53"/>
            <p:cNvSpPr/>
            <p:nvPr/>
          </p:nvSpPr>
          <p:spPr>
            <a:xfrm>
              <a:off x="6217897" y="1701607"/>
              <a:ext cx="1001066" cy="920981"/>
            </a:xfrm>
            <a:custGeom>
              <a:avLst/>
              <a:gdLst/>
              <a:ahLst/>
              <a:cxnLst/>
              <a:rect l="l" t="t" r="r" b="b"/>
              <a:pathLst>
                <a:path w="1001066" h="920981">
                  <a:moveTo>
                    <a:pt x="0" y="0"/>
                  </a:moveTo>
                  <a:lnTo>
                    <a:pt x="1001066" y="0"/>
                  </a:lnTo>
                  <a:lnTo>
                    <a:pt x="1001066" y="920980"/>
                  </a:lnTo>
                  <a:lnTo>
                    <a:pt x="0" y="920980"/>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cap="sq">
              <a:noFill/>
              <a:prstDash val="solid"/>
              <a:miter/>
            </a:ln>
          </p:spPr>
          <p:txBody>
            <a:bodyPr/>
            <a:lstStyle/>
            <a:p>
              <a:endParaRPr lang="en-US"/>
            </a:p>
          </p:txBody>
        </p:sp>
        <p:sp>
          <p:nvSpPr>
            <p:cNvPr id="54" name="Freeform 54"/>
            <p:cNvSpPr/>
            <p:nvPr/>
          </p:nvSpPr>
          <p:spPr>
            <a:xfrm>
              <a:off x="9226252" y="1910463"/>
              <a:ext cx="1052480" cy="604698"/>
            </a:xfrm>
            <a:custGeom>
              <a:avLst/>
              <a:gdLst/>
              <a:ahLst/>
              <a:cxnLst/>
              <a:rect l="l" t="t" r="r" b="b"/>
              <a:pathLst>
                <a:path w="1052480" h="604698">
                  <a:moveTo>
                    <a:pt x="0" y="0"/>
                  </a:moveTo>
                  <a:lnTo>
                    <a:pt x="1052481" y="0"/>
                  </a:lnTo>
                  <a:lnTo>
                    <a:pt x="1052481" y="604698"/>
                  </a:lnTo>
                  <a:lnTo>
                    <a:pt x="0" y="604698"/>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cap="sq">
              <a:noFill/>
              <a:prstDash val="solid"/>
              <a:miter/>
            </a:ln>
          </p:spPr>
          <p:txBody>
            <a:bodyPr/>
            <a:lstStyle/>
            <a:p>
              <a:endParaRPr lang="en-US"/>
            </a:p>
          </p:txBody>
        </p:sp>
        <p:sp>
          <p:nvSpPr>
            <p:cNvPr id="55" name="Freeform 55"/>
            <p:cNvSpPr/>
            <p:nvPr/>
          </p:nvSpPr>
          <p:spPr>
            <a:xfrm>
              <a:off x="3194195" y="1701607"/>
              <a:ext cx="920981" cy="920981"/>
            </a:xfrm>
            <a:custGeom>
              <a:avLst/>
              <a:gdLst/>
              <a:ahLst/>
              <a:cxnLst/>
              <a:rect l="l" t="t" r="r" b="b"/>
              <a:pathLst>
                <a:path w="920981" h="920981">
                  <a:moveTo>
                    <a:pt x="0" y="0"/>
                  </a:moveTo>
                  <a:lnTo>
                    <a:pt x="920980" y="0"/>
                  </a:lnTo>
                  <a:lnTo>
                    <a:pt x="920980" y="920980"/>
                  </a:lnTo>
                  <a:lnTo>
                    <a:pt x="0" y="920980"/>
                  </a:lnTo>
                  <a:lnTo>
                    <a:pt x="0" y="0"/>
                  </a:lnTo>
                  <a:close/>
                </a:path>
              </a:pathLst>
            </a:custGeom>
            <a:blipFill>
              <a:blip r:embed="rId40">
                <a:extLst>
                  <a:ext uri="{96DAC541-7B7A-43D3-8B79-37D633B846F1}">
                    <asvg:svgBlip xmlns:asvg="http://schemas.microsoft.com/office/drawing/2016/SVG/main" r:embed="rId41"/>
                  </a:ext>
                </a:extLst>
              </a:blip>
              <a:stretch>
                <a:fillRect/>
              </a:stretch>
            </a:blipFill>
            <a:ln cap="sq">
              <a:noFill/>
              <a:prstDash val="solid"/>
              <a:miter/>
            </a:ln>
          </p:spPr>
          <p:txBody>
            <a:bodyPr/>
            <a:lstStyle/>
            <a:p>
              <a:endParaRPr lang="en-US"/>
            </a:p>
          </p:txBody>
        </p:sp>
        <p:sp>
          <p:nvSpPr>
            <p:cNvPr id="56" name="Freeform 56"/>
            <p:cNvSpPr/>
            <p:nvPr/>
          </p:nvSpPr>
          <p:spPr>
            <a:xfrm>
              <a:off x="6684" y="1701607"/>
              <a:ext cx="1070908" cy="920981"/>
            </a:xfrm>
            <a:custGeom>
              <a:avLst/>
              <a:gdLst/>
              <a:ahLst/>
              <a:cxnLst/>
              <a:rect l="l" t="t" r="r" b="b"/>
              <a:pathLst>
                <a:path w="1070908" h="920981">
                  <a:moveTo>
                    <a:pt x="0" y="0"/>
                  </a:moveTo>
                  <a:lnTo>
                    <a:pt x="1070908" y="0"/>
                  </a:lnTo>
                  <a:lnTo>
                    <a:pt x="1070908" y="920980"/>
                  </a:lnTo>
                  <a:lnTo>
                    <a:pt x="0" y="920980"/>
                  </a:lnTo>
                  <a:lnTo>
                    <a:pt x="0" y="0"/>
                  </a:lnTo>
                  <a:close/>
                </a:path>
              </a:pathLst>
            </a:custGeom>
            <a:blipFill>
              <a:blip r:embed="rId42">
                <a:extLst>
                  <a:ext uri="{96DAC541-7B7A-43D3-8B79-37D633B846F1}">
                    <asvg:svgBlip xmlns:asvg="http://schemas.microsoft.com/office/drawing/2016/SVG/main" r:embed="rId43"/>
                  </a:ext>
                </a:extLst>
              </a:blip>
              <a:stretch>
                <a:fillRect/>
              </a:stretch>
            </a:blipFill>
            <a:ln cap="sq">
              <a:noFill/>
              <a:prstDash val="solid"/>
              <a:miter/>
            </a:ln>
          </p:spPr>
          <p:txBody>
            <a:bodyPr/>
            <a:lstStyle/>
            <a:p>
              <a:endParaRPr lang="en-US"/>
            </a:p>
          </p:txBody>
        </p:sp>
        <p:sp>
          <p:nvSpPr>
            <p:cNvPr id="57" name="Freeform 57"/>
            <p:cNvSpPr/>
            <p:nvPr/>
          </p:nvSpPr>
          <p:spPr>
            <a:xfrm>
              <a:off x="4607290" y="1701607"/>
              <a:ext cx="919306" cy="920981"/>
            </a:xfrm>
            <a:custGeom>
              <a:avLst/>
              <a:gdLst/>
              <a:ahLst/>
              <a:cxnLst/>
              <a:rect l="l" t="t" r="r" b="b"/>
              <a:pathLst>
                <a:path w="919306" h="920981">
                  <a:moveTo>
                    <a:pt x="0" y="0"/>
                  </a:moveTo>
                  <a:lnTo>
                    <a:pt x="919306" y="0"/>
                  </a:lnTo>
                  <a:lnTo>
                    <a:pt x="919306" y="920980"/>
                  </a:lnTo>
                  <a:lnTo>
                    <a:pt x="0" y="920980"/>
                  </a:lnTo>
                  <a:lnTo>
                    <a:pt x="0" y="0"/>
                  </a:lnTo>
                  <a:close/>
                </a:path>
              </a:pathLst>
            </a:custGeom>
            <a:blipFill>
              <a:blip r:embed="rId44">
                <a:extLst>
                  <a:ext uri="{96DAC541-7B7A-43D3-8B79-37D633B846F1}">
                    <asvg:svgBlip xmlns:asvg="http://schemas.microsoft.com/office/drawing/2016/SVG/main" r:embed="rId45"/>
                  </a:ext>
                </a:extLst>
              </a:blip>
              <a:stretch>
                <a:fillRect/>
              </a:stretch>
            </a:blipFill>
            <a:ln cap="sq">
              <a:noFill/>
              <a:prstDash val="solid"/>
              <a:miter/>
            </a:ln>
          </p:spPr>
          <p:txBody>
            <a:bodyPr/>
            <a:lstStyle/>
            <a:p>
              <a:endParaRPr lang="en-US"/>
            </a:p>
          </p:txBody>
        </p:sp>
        <p:sp>
          <p:nvSpPr>
            <p:cNvPr id="58" name="Freeform 58"/>
            <p:cNvSpPr/>
            <p:nvPr/>
          </p:nvSpPr>
          <p:spPr>
            <a:xfrm>
              <a:off x="1675403" y="1701607"/>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txBody>
            <a:bodyPr/>
            <a:lstStyle/>
            <a:p>
              <a:endParaRPr lang="en-US"/>
            </a:p>
          </p:txBody>
        </p:sp>
        <p:sp>
          <p:nvSpPr>
            <p:cNvPr id="59" name="Freeform 59"/>
            <p:cNvSpPr/>
            <p:nvPr/>
          </p:nvSpPr>
          <p:spPr>
            <a:xfrm>
              <a:off x="6718038" y="3419482"/>
              <a:ext cx="1009347" cy="796467"/>
            </a:xfrm>
            <a:custGeom>
              <a:avLst/>
              <a:gdLst/>
              <a:ahLst/>
              <a:cxnLst/>
              <a:rect l="l" t="t" r="r" b="b"/>
              <a:pathLst>
                <a:path w="1009347" h="796467">
                  <a:moveTo>
                    <a:pt x="0" y="0"/>
                  </a:moveTo>
                  <a:lnTo>
                    <a:pt x="1009347" y="0"/>
                  </a:lnTo>
                  <a:lnTo>
                    <a:pt x="1009347" y="796467"/>
                  </a:lnTo>
                  <a:lnTo>
                    <a:pt x="0" y="796467"/>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txBody>
            <a:bodyPr/>
            <a:lstStyle/>
            <a:p>
              <a:endParaRPr lang="en-US"/>
            </a:p>
          </p:txBody>
        </p:sp>
        <p:sp>
          <p:nvSpPr>
            <p:cNvPr id="60" name="Freeform 60"/>
            <p:cNvSpPr/>
            <p:nvPr/>
          </p:nvSpPr>
          <p:spPr>
            <a:xfrm>
              <a:off x="5170987" y="3456913"/>
              <a:ext cx="1040955" cy="626466"/>
            </a:xfrm>
            <a:custGeom>
              <a:avLst/>
              <a:gdLst/>
              <a:ahLst/>
              <a:cxnLst/>
              <a:rect l="l" t="t" r="r" b="b"/>
              <a:pathLst>
                <a:path w="1040955" h="626466">
                  <a:moveTo>
                    <a:pt x="0" y="0"/>
                  </a:moveTo>
                  <a:lnTo>
                    <a:pt x="1040955" y="0"/>
                  </a:lnTo>
                  <a:lnTo>
                    <a:pt x="1040955" y="626466"/>
                  </a:lnTo>
                  <a:lnTo>
                    <a:pt x="0" y="626466"/>
                  </a:lnTo>
                  <a:lnTo>
                    <a:pt x="0" y="0"/>
                  </a:lnTo>
                  <a:close/>
                </a:path>
              </a:pathLst>
            </a:custGeom>
            <a:blipFill>
              <a:blip r:embed="rId50">
                <a:extLst>
                  <a:ext uri="{96DAC541-7B7A-43D3-8B79-37D633B846F1}">
                    <asvg:svgBlip xmlns:asvg="http://schemas.microsoft.com/office/drawing/2016/SVG/main" r:embed="rId51"/>
                  </a:ext>
                </a:extLst>
              </a:blip>
              <a:stretch>
                <a:fillRect/>
              </a:stretch>
            </a:blipFill>
            <a:ln cap="sq">
              <a:noFill/>
              <a:prstDash val="solid"/>
              <a:miter/>
            </a:ln>
          </p:spPr>
          <p:txBody>
            <a:bodyPr/>
            <a:lstStyle/>
            <a:p>
              <a:endParaRPr lang="en-US"/>
            </a:p>
          </p:txBody>
        </p:sp>
        <p:sp>
          <p:nvSpPr>
            <p:cNvPr id="61" name="Freeform 61"/>
            <p:cNvSpPr/>
            <p:nvPr/>
          </p:nvSpPr>
          <p:spPr>
            <a:xfrm>
              <a:off x="2720093" y="3361217"/>
              <a:ext cx="856557" cy="912997"/>
            </a:xfrm>
            <a:custGeom>
              <a:avLst/>
              <a:gdLst/>
              <a:ahLst/>
              <a:cxnLst/>
              <a:rect l="l" t="t" r="r" b="b"/>
              <a:pathLst>
                <a:path w="856557" h="912997">
                  <a:moveTo>
                    <a:pt x="0" y="0"/>
                  </a:moveTo>
                  <a:lnTo>
                    <a:pt x="856557" y="0"/>
                  </a:lnTo>
                  <a:lnTo>
                    <a:pt x="856557" y="912997"/>
                  </a:lnTo>
                  <a:lnTo>
                    <a:pt x="0" y="912997"/>
                  </a:lnTo>
                  <a:lnTo>
                    <a:pt x="0" y="0"/>
                  </a:lnTo>
                  <a:close/>
                </a:path>
              </a:pathLst>
            </a:custGeom>
            <a:blipFill>
              <a:blip r:embed="rId52">
                <a:extLst>
                  <a:ext uri="{96DAC541-7B7A-43D3-8B79-37D633B846F1}">
                    <asvg:svgBlip xmlns:asvg="http://schemas.microsoft.com/office/drawing/2016/SVG/main" r:embed="rId53"/>
                  </a:ext>
                </a:extLst>
              </a:blip>
              <a:stretch>
                <a:fillRect/>
              </a:stretch>
            </a:blipFill>
            <a:ln cap="sq">
              <a:noFill/>
              <a:prstDash val="solid"/>
              <a:miter/>
            </a:ln>
          </p:spPr>
          <p:txBody>
            <a:bodyPr/>
            <a:lstStyle/>
            <a:p>
              <a:endParaRPr lang="en-US"/>
            </a:p>
          </p:txBody>
        </p:sp>
        <p:sp>
          <p:nvSpPr>
            <p:cNvPr id="62" name="Freeform 62"/>
            <p:cNvSpPr/>
            <p:nvPr/>
          </p:nvSpPr>
          <p:spPr>
            <a:xfrm>
              <a:off x="4082746" y="3371912"/>
              <a:ext cx="582145" cy="796467"/>
            </a:xfrm>
            <a:custGeom>
              <a:avLst/>
              <a:gdLst/>
              <a:ahLst/>
              <a:cxnLst/>
              <a:rect l="l" t="t" r="r" b="b"/>
              <a:pathLst>
                <a:path w="582145" h="796467">
                  <a:moveTo>
                    <a:pt x="0" y="0"/>
                  </a:moveTo>
                  <a:lnTo>
                    <a:pt x="582145" y="0"/>
                  </a:lnTo>
                  <a:lnTo>
                    <a:pt x="582145" y="796467"/>
                  </a:lnTo>
                  <a:lnTo>
                    <a:pt x="0" y="796467"/>
                  </a:lnTo>
                  <a:lnTo>
                    <a:pt x="0" y="0"/>
                  </a:lnTo>
                  <a:close/>
                </a:path>
              </a:pathLst>
            </a:custGeom>
            <a:blipFill>
              <a:blip r:embed="rId54">
                <a:extLst>
                  <a:ext uri="{96DAC541-7B7A-43D3-8B79-37D633B846F1}">
                    <asvg:svgBlip xmlns:asvg="http://schemas.microsoft.com/office/drawing/2016/SVG/main" r:embed="rId55"/>
                  </a:ext>
                </a:extLst>
              </a:blip>
              <a:stretch>
                <a:fillRect/>
              </a:stretch>
            </a:blipFill>
            <a:ln cap="sq">
              <a:noFill/>
              <a:prstDash val="solid"/>
              <a:miter/>
            </a:ln>
          </p:spPr>
          <p:txBody>
            <a:bodyPr/>
            <a:lstStyle/>
            <a:p>
              <a:endParaRPr lang="en-US"/>
            </a:p>
          </p:txBody>
        </p:sp>
        <p:sp>
          <p:nvSpPr>
            <p:cNvPr id="63" name="Freeform 63"/>
            <p:cNvSpPr/>
            <p:nvPr/>
          </p:nvSpPr>
          <p:spPr>
            <a:xfrm>
              <a:off x="1545732" y="3361217"/>
              <a:ext cx="665658" cy="912997"/>
            </a:xfrm>
            <a:custGeom>
              <a:avLst/>
              <a:gdLst/>
              <a:ahLst/>
              <a:cxnLst/>
              <a:rect l="l" t="t" r="r" b="b"/>
              <a:pathLst>
                <a:path w="665658" h="912997">
                  <a:moveTo>
                    <a:pt x="0" y="0"/>
                  </a:moveTo>
                  <a:lnTo>
                    <a:pt x="665658" y="0"/>
                  </a:lnTo>
                  <a:lnTo>
                    <a:pt x="665658" y="912997"/>
                  </a:lnTo>
                  <a:lnTo>
                    <a:pt x="0" y="912997"/>
                  </a:lnTo>
                  <a:lnTo>
                    <a:pt x="0" y="0"/>
                  </a:lnTo>
                  <a:close/>
                </a:path>
              </a:pathLst>
            </a:custGeom>
            <a:blipFill>
              <a:blip r:embed="rId56">
                <a:extLst>
                  <a:ext uri="{96DAC541-7B7A-43D3-8B79-37D633B846F1}">
                    <asvg:svgBlip xmlns:asvg="http://schemas.microsoft.com/office/drawing/2016/SVG/main" r:embed="rId57"/>
                  </a:ext>
                </a:extLst>
              </a:blip>
              <a:stretch>
                <a:fillRect/>
              </a:stretch>
            </a:blipFill>
            <a:ln cap="sq">
              <a:noFill/>
              <a:prstDash val="solid"/>
              <a:miter/>
            </a:ln>
          </p:spPr>
          <p:txBody>
            <a:bodyPr/>
            <a:lstStyle/>
            <a:p>
              <a:endParaRPr lang="en-US"/>
            </a:p>
          </p:txBody>
        </p:sp>
        <p:sp>
          <p:nvSpPr>
            <p:cNvPr id="64" name="Freeform 64"/>
            <p:cNvSpPr/>
            <p:nvPr/>
          </p:nvSpPr>
          <p:spPr>
            <a:xfrm>
              <a:off x="9541258"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58">
                <a:extLst>
                  <a:ext uri="{96DAC541-7B7A-43D3-8B79-37D633B846F1}">
                    <asvg:svgBlip xmlns:asvg="http://schemas.microsoft.com/office/drawing/2016/SVG/main" r:embed="rId59"/>
                  </a:ext>
                </a:extLst>
              </a:blip>
              <a:stretch>
                <a:fillRect/>
              </a:stretch>
            </a:blipFill>
            <a:ln cap="sq">
              <a:noFill/>
              <a:prstDash val="solid"/>
              <a:miter/>
            </a:ln>
          </p:spPr>
          <p:txBody>
            <a:bodyPr/>
            <a:lstStyle/>
            <a:p>
              <a:endParaRPr lang="en-US"/>
            </a:p>
          </p:txBody>
        </p:sp>
        <p:sp>
          <p:nvSpPr>
            <p:cNvPr id="65" name="Freeform 65"/>
            <p:cNvSpPr/>
            <p:nvPr/>
          </p:nvSpPr>
          <p:spPr>
            <a:xfrm>
              <a:off x="8237392"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n-US"/>
            </a:p>
          </p:txBody>
        </p:sp>
        <p:sp>
          <p:nvSpPr>
            <p:cNvPr id="66" name="Freeform 66"/>
            <p:cNvSpPr/>
            <p:nvPr/>
          </p:nvSpPr>
          <p:spPr>
            <a:xfrm>
              <a:off x="6684" y="3309656"/>
              <a:ext cx="1031648" cy="920981"/>
            </a:xfrm>
            <a:custGeom>
              <a:avLst/>
              <a:gdLst/>
              <a:ahLst/>
              <a:cxnLst/>
              <a:rect l="l" t="t" r="r" b="b"/>
              <a:pathLst>
                <a:path w="1031648" h="920981">
                  <a:moveTo>
                    <a:pt x="0" y="0"/>
                  </a:moveTo>
                  <a:lnTo>
                    <a:pt x="1031649" y="0"/>
                  </a:lnTo>
                  <a:lnTo>
                    <a:pt x="1031649" y="920980"/>
                  </a:lnTo>
                  <a:lnTo>
                    <a:pt x="0" y="920980"/>
                  </a:lnTo>
                  <a:lnTo>
                    <a:pt x="0" y="0"/>
                  </a:lnTo>
                  <a:close/>
                </a:path>
              </a:pathLst>
            </a:custGeom>
            <a:blipFill>
              <a:blip r:embed="rId62">
                <a:extLst>
                  <a:ext uri="{96DAC541-7B7A-43D3-8B79-37D633B846F1}">
                    <asvg:svgBlip xmlns:asvg="http://schemas.microsoft.com/office/drawing/2016/SVG/main" r:embed="rId63"/>
                  </a:ext>
                </a:extLst>
              </a:blip>
              <a:stretch>
                <a:fillRect/>
              </a:stretch>
            </a:blipFill>
            <a:ln cap="sq">
              <a:noFill/>
              <a:prstDash val="solid"/>
              <a:miter/>
            </a:ln>
          </p:spPr>
          <p:txBody>
            <a:bodyPr/>
            <a:lstStyle/>
            <a:p>
              <a:endParaRPr lang="en-US"/>
            </a:p>
          </p:txBody>
        </p:sp>
        <p:sp>
          <p:nvSpPr>
            <p:cNvPr id="67" name="Freeform 67"/>
            <p:cNvSpPr/>
            <p:nvPr/>
          </p:nvSpPr>
          <p:spPr>
            <a:xfrm>
              <a:off x="9345421" y="5124884"/>
              <a:ext cx="788465" cy="901571"/>
            </a:xfrm>
            <a:custGeom>
              <a:avLst/>
              <a:gdLst/>
              <a:ahLst/>
              <a:cxnLst/>
              <a:rect l="l" t="t" r="r" b="b"/>
              <a:pathLst>
                <a:path w="788465" h="901571">
                  <a:moveTo>
                    <a:pt x="0" y="0"/>
                  </a:moveTo>
                  <a:lnTo>
                    <a:pt x="788465" y="0"/>
                  </a:lnTo>
                  <a:lnTo>
                    <a:pt x="788465" y="901572"/>
                  </a:lnTo>
                  <a:lnTo>
                    <a:pt x="0" y="901572"/>
                  </a:lnTo>
                  <a:lnTo>
                    <a:pt x="0" y="0"/>
                  </a:lnTo>
                  <a:close/>
                </a:path>
              </a:pathLst>
            </a:custGeom>
            <a:blipFill>
              <a:blip r:embed="rId64">
                <a:extLst>
                  <a:ext uri="{96DAC541-7B7A-43D3-8B79-37D633B846F1}">
                    <asvg:svgBlip xmlns:asvg="http://schemas.microsoft.com/office/drawing/2016/SVG/main" r:embed="rId65"/>
                  </a:ext>
                </a:extLst>
              </a:blip>
              <a:stretch>
                <a:fillRect/>
              </a:stretch>
            </a:blipFill>
            <a:ln cap="sq">
              <a:noFill/>
              <a:prstDash val="solid"/>
              <a:miter/>
            </a:ln>
          </p:spPr>
          <p:txBody>
            <a:bodyPr/>
            <a:lstStyle/>
            <a:p>
              <a:endParaRPr lang="en-US"/>
            </a:p>
          </p:txBody>
        </p:sp>
        <p:sp>
          <p:nvSpPr>
            <p:cNvPr id="68" name="Freeform 68"/>
            <p:cNvSpPr/>
            <p:nvPr/>
          </p:nvSpPr>
          <p:spPr>
            <a:xfrm>
              <a:off x="7784637" y="5243432"/>
              <a:ext cx="949252" cy="664476"/>
            </a:xfrm>
            <a:custGeom>
              <a:avLst/>
              <a:gdLst/>
              <a:ahLst/>
              <a:cxnLst/>
              <a:rect l="l" t="t" r="r" b="b"/>
              <a:pathLst>
                <a:path w="949252" h="664476">
                  <a:moveTo>
                    <a:pt x="0" y="0"/>
                  </a:moveTo>
                  <a:lnTo>
                    <a:pt x="949251" y="0"/>
                  </a:lnTo>
                  <a:lnTo>
                    <a:pt x="949251" y="664476"/>
                  </a:lnTo>
                  <a:lnTo>
                    <a:pt x="0" y="664476"/>
                  </a:lnTo>
                  <a:lnTo>
                    <a:pt x="0" y="0"/>
                  </a:lnTo>
                  <a:close/>
                </a:path>
              </a:pathLst>
            </a:custGeom>
            <a:blipFill>
              <a:blip r:embed="rId66">
                <a:extLst>
                  <a:ext uri="{96DAC541-7B7A-43D3-8B79-37D633B846F1}">
                    <asvg:svgBlip xmlns:asvg="http://schemas.microsoft.com/office/drawing/2016/SVG/main" r:embed="rId67"/>
                  </a:ext>
                </a:extLst>
              </a:blip>
              <a:stretch>
                <a:fillRect/>
              </a:stretch>
            </a:blipFill>
            <a:ln cap="sq">
              <a:noFill/>
              <a:prstDash val="solid"/>
              <a:miter/>
            </a:ln>
          </p:spPr>
          <p:txBody>
            <a:bodyPr/>
            <a:lstStyle/>
            <a:p>
              <a:endParaRPr lang="en-US"/>
            </a:p>
          </p:txBody>
        </p:sp>
        <p:sp>
          <p:nvSpPr>
            <p:cNvPr id="69" name="Freeform 69"/>
            <p:cNvSpPr/>
            <p:nvPr/>
          </p:nvSpPr>
          <p:spPr>
            <a:xfrm>
              <a:off x="6352633" y="5243432"/>
              <a:ext cx="812137" cy="664476"/>
            </a:xfrm>
            <a:custGeom>
              <a:avLst/>
              <a:gdLst/>
              <a:ahLst/>
              <a:cxnLst/>
              <a:rect l="l" t="t" r="r" b="b"/>
              <a:pathLst>
                <a:path w="812137" h="664476">
                  <a:moveTo>
                    <a:pt x="0" y="0"/>
                  </a:moveTo>
                  <a:lnTo>
                    <a:pt x="812138" y="0"/>
                  </a:lnTo>
                  <a:lnTo>
                    <a:pt x="812138" y="664476"/>
                  </a:lnTo>
                  <a:lnTo>
                    <a:pt x="0" y="664476"/>
                  </a:lnTo>
                  <a:lnTo>
                    <a:pt x="0" y="0"/>
                  </a:lnTo>
                  <a:close/>
                </a:path>
              </a:pathLst>
            </a:custGeom>
            <a:blipFill>
              <a:blip r:embed="rId68">
                <a:extLst>
                  <a:ext uri="{96DAC541-7B7A-43D3-8B79-37D633B846F1}">
                    <asvg:svgBlip xmlns:asvg="http://schemas.microsoft.com/office/drawing/2016/SVG/main" r:embed="rId69"/>
                  </a:ext>
                </a:extLst>
              </a:blip>
              <a:stretch>
                <a:fillRect/>
              </a:stretch>
            </a:blipFill>
            <a:ln cap="sq">
              <a:noFill/>
              <a:prstDash val="solid"/>
              <a:miter/>
            </a:ln>
          </p:spPr>
          <p:txBody>
            <a:bodyPr/>
            <a:lstStyle/>
            <a:p>
              <a:endParaRPr lang="en-US"/>
            </a:p>
          </p:txBody>
        </p:sp>
        <p:sp>
          <p:nvSpPr>
            <p:cNvPr id="70" name="Freeform 70"/>
            <p:cNvSpPr/>
            <p:nvPr/>
          </p:nvSpPr>
          <p:spPr>
            <a:xfrm>
              <a:off x="4011028" y="5124884"/>
              <a:ext cx="454064" cy="901571"/>
            </a:xfrm>
            <a:custGeom>
              <a:avLst/>
              <a:gdLst/>
              <a:ahLst/>
              <a:cxnLst/>
              <a:rect l="l" t="t" r="r" b="b"/>
              <a:pathLst>
                <a:path w="454064" h="901571">
                  <a:moveTo>
                    <a:pt x="0" y="0"/>
                  </a:moveTo>
                  <a:lnTo>
                    <a:pt x="454064" y="0"/>
                  </a:lnTo>
                  <a:lnTo>
                    <a:pt x="454064" y="901572"/>
                  </a:lnTo>
                  <a:lnTo>
                    <a:pt x="0" y="901572"/>
                  </a:lnTo>
                  <a:lnTo>
                    <a:pt x="0" y="0"/>
                  </a:lnTo>
                  <a:close/>
                </a:path>
              </a:pathLst>
            </a:custGeom>
            <a:blipFill>
              <a:blip r:embed="rId70">
                <a:extLst>
                  <a:ext uri="{96DAC541-7B7A-43D3-8B79-37D633B846F1}">
                    <asvg:svgBlip xmlns:asvg="http://schemas.microsoft.com/office/drawing/2016/SVG/main" r:embed="rId71"/>
                  </a:ext>
                </a:extLst>
              </a:blip>
              <a:stretch>
                <a:fillRect/>
              </a:stretch>
            </a:blipFill>
            <a:ln cap="sq">
              <a:noFill/>
              <a:prstDash val="solid"/>
              <a:miter/>
            </a:ln>
          </p:spPr>
          <p:txBody>
            <a:bodyPr/>
            <a:lstStyle/>
            <a:p>
              <a:endParaRPr lang="en-US"/>
            </a:p>
          </p:txBody>
        </p:sp>
        <p:sp>
          <p:nvSpPr>
            <p:cNvPr id="71" name="Freeform 71"/>
            <p:cNvSpPr/>
            <p:nvPr/>
          </p:nvSpPr>
          <p:spPr>
            <a:xfrm>
              <a:off x="5076625" y="5243432"/>
              <a:ext cx="664476" cy="664476"/>
            </a:xfrm>
            <a:custGeom>
              <a:avLst/>
              <a:gdLst/>
              <a:ahLst/>
              <a:cxnLst/>
              <a:rect l="l" t="t" r="r" b="b"/>
              <a:pathLst>
                <a:path w="664476" h="664476">
                  <a:moveTo>
                    <a:pt x="0" y="0"/>
                  </a:moveTo>
                  <a:lnTo>
                    <a:pt x="664476" y="0"/>
                  </a:lnTo>
                  <a:lnTo>
                    <a:pt x="664476" y="664476"/>
                  </a:lnTo>
                  <a:lnTo>
                    <a:pt x="0" y="664476"/>
                  </a:lnTo>
                  <a:lnTo>
                    <a:pt x="0" y="0"/>
                  </a:lnTo>
                  <a:close/>
                </a:path>
              </a:pathLst>
            </a:custGeom>
            <a:blipFill>
              <a:blip r:embed="rId72">
                <a:extLst>
                  <a:ext uri="{96DAC541-7B7A-43D3-8B79-37D633B846F1}">
                    <asvg:svgBlip xmlns:asvg="http://schemas.microsoft.com/office/drawing/2016/SVG/main" r:embed="rId73"/>
                  </a:ext>
                </a:extLst>
              </a:blip>
              <a:stretch>
                <a:fillRect/>
              </a:stretch>
            </a:blipFill>
            <a:ln cap="sq">
              <a:noFill/>
              <a:prstDash val="solid"/>
              <a:miter/>
            </a:ln>
          </p:spPr>
          <p:txBody>
            <a:bodyPr/>
            <a:lstStyle/>
            <a:p>
              <a:endParaRPr lang="en-US"/>
            </a:p>
          </p:txBody>
        </p:sp>
        <p:sp>
          <p:nvSpPr>
            <p:cNvPr id="72" name="Freeform 72"/>
            <p:cNvSpPr/>
            <p:nvPr/>
          </p:nvSpPr>
          <p:spPr>
            <a:xfrm>
              <a:off x="0" y="5043901"/>
              <a:ext cx="572377" cy="1063538"/>
            </a:xfrm>
            <a:custGeom>
              <a:avLst/>
              <a:gdLst/>
              <a:ahLst/>
              <a:cxnLst/>
              <a:rect l="l" t="t" r="r" b="b"/>
              <a:pathLst>
                <a:path w="572377" h="1063538">
                  <a:moveTo>
                    <a:pt x="0" y="0"/>
                  </a:moveTo>
                  <a:lnTo>
                    <a:pt x="572377" y="0"/>
                  </a:lnTo>
                  <a:lnTo>
                    <a:pt x="572377" y="1063538"/>
                  </a:lnTo>
                  <a:lnTo>
                    <a:pt x="0" y="1063538"/>
                  </a:lnTo>
                  <a:lnTo>
                    <a:pt x="0" y="0"/>
                  </a:lnTo>
                  <a:close/>
                </a:path>
              </a:pathLst>
            </a:custGeom>
            <a:blipFill>
              <a:blip r:embed="rId74">
                <a:extLst>
                  <a:ext uri="{96DAC541-7B7A-43D3-8B79-37D633B846F1}">
                    <asvg:svgBlip xmlns:asvg="http://schemas.microsoft.com/office/drawing/2016/SVG/main" r:embed="rId75"/>
                  </a:ext>
                </a:extLst>
              </a:blip>
              <a:stretch>
                <a:fillRect/>
              </a:stretch>
            </a:blipFill>
            <a:ln cap="sq">
              <a:noFill/>
              <a:prstDash val="solid"/>
              <a:miter/>
            </a:ln>
          </p:spPr>
          <p:txBody>
            <a:bodyPr/>
            <a:lstStyle/>
            <a:p>
              <a:endParaRPr lang="en-US"/>
            </a:p>
          </p:txBody>
        </p:sp>
        <p:sp>
          <p:nvSpPr>
            <p:cNvPr id="73" name="Freeform 73"/>
            <p:cNvSpPr/>
            <p:nvPr/>
          </p:nvSpPr>
          <p:spPr>
            <a:xfrm>
              <a:off x="1185576" y="5043901"/>
              <a:ext cx="823758" cy="1063538"/>
            </a:xfrm>
            <a:custGeom>
              <a:avLst/>
              <a:gdLst/>
              <a:ahLst/>
              <a:cxnLst/>
              <a:rect l="l" t="t" r="r" b="b"/>
              <a:pathLst>
                <a:path w="823758" h="1063538">
                  <a:moveTo>
                    <a:pt x="0" y="0"/>
                  </a:moveTo>
                  <a:lnTo>
                    <a:pt x="823758" y="0"/>
                  </a:lnTo>
                  <a:lnTo>
                    <a:pt x="823758" y="1063538"/>
                  </a:lnTo>
                  <a:lnTo>
                    <a:pt x="0" y="1063538"/>
                  </a:lnTo>
                  <a:lnTo>
                    <a:pt x="0" y="0"/>
                  </a:lnTo>
                  <a:close/>
                </a:path>
              </a:pathLst>
            </a:custGeom>
            <a:blipFill>
              <a:blip r:embed="rId76">
                <a:extLst>
                  <a:ext uri="{96DAC541-7B7A-43D3-8B79-37D633B846F1}">
                    <asvg:svgBlip xmlns:asvg="http://schemas.microsoft.com/office/drawing/2016/SVG/main" r:embed="rId77"/>
                  </a:ext>
                </a:extLst>
              </a:blip>
              <a:stretch>
                <a:fillRect/>
              </a:stretch>
            </a:blipFill>
            <a:ln cap="sq">
              <a:noFill/>
              <a:prstDash val="solid"/>
              <a:miter/>
            </a:ln>
          </p:spPr>
          <p:txBody>
            <a:bodyPr/>
            <a:lstStyle/>
            <a:p>
              <a:endParaRPr lang="en-US"/>
            </a:p>
          </p:txBody>
        </p:sp>
        <p:sp>
          <p:nvSpPr>
            <p:cNvPr id="74" name="Freeform 74"/>
            <p:cNvSpPr/>
            <p:nvPr/>
          </p:nvSpPr>
          <p:spPr>
            <a:xfrm>
              <a:off x="2620866" y="5124884"/>
              <a:ext cx="778630" cy="901571"/>
            </a:xfrm>
            <a:custGeom>
              <a:avLst/>
              <a:gdLst/>
              <a:ahLst/>
              <a:cxnLst/>
              <a:rect l="l" t="t" r="r" b="b"/>
              <a:pathLst>
                <a:path w="778630" h="901571">
                  <a:moveTo>
                    <a:pt x="0" y="0"/>
                  </a:moveTo>
                  <a:lnTo>
                    <a:pt x="778630" y="0"/>
                  </a:lnTo>
                  <a:lnTo>
                    <a:pt x="778630" y="901572"/>
                  </a:lnTo>
                  <a:lnTo>
                    <a:pt x="0" y="901572"/>
                  </a:lnTo>
                  <a:lnTo>
                    <a:pt x="0" y="0"/>
                  </a:lnTo>
                  <a:close/>
                </a:path>
              </a:pathLst>
            </a:custGeom>
            <a:blipFill>
              <a:blip r:embed="rId78">
                <a:extLst>
                  <a:ext uri="{96DAC541-7B7A-43D3-8B79-37D633B846F1}">
                    <asvg:svgBlip xmlns:asvg="http://schemas.microsoft.com/office/drawing/2016/SVG/main" r:embed="rId79"/>
                  </a:ext>
                </a:extLst>
              </a:blip>
              <a:stretch>
                <a:fillRect/>
              </a:stretch>
            </a:blipFill>
            <a:ln cap="sq">
              <a:noFill/>
              <a:prstDash val="solid"/>
              <a:miter/>
            </a:ln>
          </p:spPr>
          <p:txBody>
            <a:bodyPr/>
            <a:lstStyle/>
            <a:p>
              <a:endParaRPr lang="en-US"/>
            </a:p>
          </p:txBody>
        </p:sp>
      </p:gr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3" name="TextBox 3"/>
          <p:cNvSpPr txBox="1"/>
          <p:nvPr/>
        </p:nvSpPr>
        <p:spPr>
          <a:xfrm>
            <a:off x="3377480" y="2605456"/>
            <a:ext cx="11533039" cy="324612"/>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Canva Sans"/>
                <a:ea typeface="Canva Sans"/>
                <a:cs typeface="Canva Sans"/>
                <a:sym typeface="Canva Sans"/>
              </a:rPr>
              <a:t>This presentation template is free for everyone to use thanks to the following:</a:t>
            </a:r>
          </a:p>
        </p:txBody>
      </p:sp>
      <p:sp>
        <p:nvSpPr>
          <p:cNvPr id="4" name="TextBox 4"/>
          <p:cNvSpPr txBox="1"/>
          <p:nvPr/>
        </p:nvSpPr>
        <p:spPr>
          <a:xfrm>
            <a:off x="7108732" y="8257423"/>
            <a:ext cx="4070535" cy="421513"/>
          </a:xfrm>
          <a:prstGeom prst="rect">
            <a:avLst/>
          </a:prstGeom>
        </p:spPr>
        <p:txBody>
          <a:bodyPr lIns="0" tIns="0" rIns="0" bIns="0" rtlCol="0" anchor="t">
            <a:spAutoFit/>
          </a:bodyPr>
          <a:lstStyle/>
          <a:p>
            <a:pPr marL="0" lvl="1" indent="0" algn="ctr">
              <a:lnSpc>
                <a:spcPts val="3415"/>
              </a:lnSpc>
            </a:pPr>
            <a:r>
              <a:rPr lang="en-US" sz="2799" b="1" i="1">
                <a:solidFill>
                  <a:srgbClr val="FFFFFF"/>
                </a:solidFill>
                <a:latin typeface="Canva Sans Bold Italics"/>
                <a:ea typeface="Canva Sans Bold Italics"/>
                <a:cs typeface="Canva Sans Bold Italics"/>
                <a:sym typeface="Canva Sans Bold Italics"/>
              </a:rPr>
              <a:t>Happy designing!</a:t>
            </a:r>
          </a:p>
        </p:txBody>
      </p:sp>
      <p:sp>
        <p:nvSpPr>
          <p:cNvPr id="5" name="TextBox 5"/>
          <p:cNvSpPr txBox="1"/>
          <p:nvPr/>
        </p:nvSpPr>
        <p:spPr>
          <a:xfrm>
            <a:off x="4210005" y="5279512"/>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presentation template</a:t>
            </a:r>
          </a:p>
        </p:txBody>
      </p:sp>
      <p:sp>
        <p:nvSpPr>
          <p:cNvPr id="6" name="TextBox 6"/>
          <p:cNvSpPr txBox="1"/>
          <p:nvPr/>
        </p:nvSpPr>
        <p:spPr>
          <a:xfrm>
            <a:off x="4210005" y="7014728"/>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photos</a:t>
            </a:r>
          </a:p>
        </p:txBody>
      </p:sp>
      <p:sp>
        <p:nvSpPr>
          <p:cNvPr id="7" name="TextBox 7"/>
          <p:cNvSpPr txBox="1"/>
          <p:nvPr/>
        </p:nvSpPr>
        <p:spPr>
          <a:xfrm>
            <a:off x="5469973" y="1703314"/>
            <a:ext cx="7348055" cy="773593"/>
          </a:xfrm>
          <a:prstGeom prst="rect">
            <a:avLst/>
          </a:prstGeom>
        </p:spPr>
        <p:txBody>
          <a:bodyPr lIns="0" tIns="0" rIns="0" bIns="0" rtlCol="0" anchor="t">
            <a:spAutoFit/>
          </a:bodyPr>
          <a:lstStyle/>
          <a:p>
            <a:pPr marL="0" lvl="0" indent="0" algn="ctr">
              <a:lnSpc>
                <a:spcPts val="5706"/>
              </a:lnSpc>
            </a:pPr>
            <a:r>
              <a:rPr lang="en-US" sz="5706" b="1" spc="-330">
                <a:solidFill>
                  <a:srgbClr val="FFFFFF"/>
                </a:solidFill>
                <a:latin typeface="Canva Sans Bold"/>
                <a:ea typeface="Canva Sans Bold"/>
                <a:cs typeface="Canva Sans Bold"/>
                <a:sym typeface="Canva Sans Bold"/>
              </a:rPr>
              <a:t>CREDITS</a:t>
            </a:r>
          </a:p>
        </p:txBody>
      </p:sp>
      <p:sp>
        <p:nvSpPr>
          <p:cNvPr id="8" name="TextBox 8"/>
          <p:cNvSpPr txBox="1"/>
          <p:nvPr/>
        </p:nvSpPr>
        <p:spPr>
          <a:xfrm>
            <a:off x="6110027" y="6282261"/>
            <a:ext cx="6067945" cy="618167"/>
          </a:xfrm>
          <a:prstGeom prst="rect">
            <a:avLst/>
          </a:prstGeom>
        </p:spPr>
        <p:txBody>
          <a:bodyPr lIns="0" tIns="0" rIns="0" bIns="0" rtlCol="0" anchor="t">
            <a:spAutoFit/>
          </a:bodyPr>
          <a:lstStyle/>
          <a:p>
            <a:pPr marL="0" lvl="0" indent="0" algn="ctr">
              <a:lnSpc>
                <a:spcPts val="4712"/>
              </a:lnSpc>
            </a:pPr>
            <a:r>
              <a:rPr lang="en-US" sz="4712" err="1">
                <a:solidFill>
                  <a:srgbClr val="FFFFFF"/>
                </a:solidFill>
                <a:latin typeface="Canva Sans"/>
                <a:ea typeface="Canva Sans"/>
                <a:cs typeface="Canva Sans"/>
                <a:sym typeface="Canva Sans"/>
              </a:rPr>
              <a:t>Pexels</a:t>
            </a:r>
            <a:r>
              <a:rPr lang="en-US" sz="4712">
                <a:solidFill>
                  <a:srgbClr val="FFFFFF"/>
                </a:solidFill>
                <a:latin typeface="Canva Sans"/>
                <a:ea typeface="Canva Sans"/>
                <a:cs typeface="Canva Sans"/>
                <a:sym typeface="Canva Sans"/>
              </a:rPr>
              <a:t>, </a:t>
            </a:r>
            <a:r>
              <a:rPr lang="en-US" sz="4712" err="1">
                <a:solidFill>
                  <a:srgbClr val="FFFFFF"/>
                </a:solidFill>
                <a:latin typeface="Canva Sans"/>
                <a:ea typeface="Canva Sans"/>
                <a:cs typeface="Canva Sans"/>
                <a:sym typeface="Canva Sans"/>
              </a:rPr>
              <a:t>Pixabay</a:t>
            </a:r>
            <a:endParaRPr lang="en-US" sz="4712">
              <a:solidFill>
                <a:srgbClr val="FFFFFF"/>
              </a:solidFill>
              <a:latin typeface="Canva Sans"/>
              <a:ea typeface="Canva Sans"/>
              <a:cs typeface="Canva Sans"/>
              <a:sym typeface="Canva Sans"/>
            </a:endParaRPr>
          </a:p>
        </p:txBody>
      </p:sp>
      <p:sp>
        <p:nvSpPr>
          <p:cNvPr id="9" name="Freeform 9"/>
          <p:cNvSpPr/>
          <p:nvPr/>
        </p:nvSpPr>
        <p:spPr>
          <a:xfrm>
            <a:off x="6731779" y="3872839"/>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INTRODUCTION</a:t>
            </a:r>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5" name="TextBox 4">
            <a:extLst>
              <a:ext uri="{FF2B5EF4-FFF2-40B4-BE49-F238E27FC236}">
                <a16:creationId xmlns:a16="http://schemas.microsoft.com/office/drawing/2014/main" id="{73A6E4F3-378C-B38A-B085-8D1899ACFDEF}"/>
              </a:ext>
            </a:extLst>
          </p:cNvPr>
          <p:cNvSpPr txBox="1"/>
          <p:nvPr/>
        </p:nvSpPr>
        <p:spPr>
          <a:xfrm>
            <a:off x="5102056" y="5479252"/>
            <a:ext cx="8417401"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err="1">
                <a:solidFill>
                  <a:schemeClr val="bg1"/>
                </a:solidFill>
                <a:ea typeface="Calibri"/>
                <a:cs typeface="Calibri"/>
              </a:rPr>
              <a:t>InINTRODUCE</a:t>
            </a:r>
            <a:r>
              <a:rPr lang="en-US" sz="3300">
                <a:solidFill>
                  <a:schemeClr val="bg1"/>
                </a:solidFill>
                <a:ea typeface="Calibri"/>
                <a:cs typeface="Calibri"/>
              </a:rPr>
              <a:t> CONCEPT OF USING </a:t>
            </a:r>
            <a:r>
              <a:rPr lang="en-US" sz="3300" err="1">
                <a:solidFill>
                  <a:schemeClr val="bg1"/>
                </a:solidFill>
                <a:ea typeface="Calibri"/>
                <a:cs typeface="Calibri"/>
              </a:rPr>
              <a:t>MULTIpLE</a:t>
            </a:r>
            <a:r>
              <a:rPr lang="en-US" sz="3300">
                <a:solidFill>
                  <a:schemeClr val="bg1"/>
                </a:solidFill>
                <a:ea typeface="Calibri"/>
                <a:cs typeface="Calibri"/>
              </a:rPr>
              <a:t> </a:t>
            </a:r>
            <a:r>
              <a:rPr lang="en-US" sz="3300" err="1">
                <a:solidFill>
                  <a:schemeClr val="bg1"/>
                </a:solidFill>
                <a:ea typeface="Calibri"/>
                <a:cs typeface="Calibri"/>
              </a:rPr>
              <a:t>TECHNIQues</a:t>
            </a:r>
            <a:r>
              <a:rPr lang="en-US" sz="3300">
                <a:solidFill>
                  <a:schemeClr val="bg1"/>
                </a:solidFill>
                <a:ea typeface="Calibri"/>
                <a:cs typeface="Calibri"/>
              </a:rPr>
              <a:t> TO GAIN COMPREHENSIVE </a:t>
            </a:r>
            <a:r>
              <a:rPr lang="en-US" sz="3300" err="1">
                <a:solidFill>
                  <a:schemeClr val="bg1"/>
                </a:solidFill>
                <a:ea typeface="Calibri"/>
                <a:cs typeface="Calibri"/>
              </a:rPr>
              <a:t>UNDerstandIng</a:t>
            </a:r>
            <a:r>
              <a:rPr lang="en-US" sz="3300">
                <a:solidFill>
                  <a:schemeClr val="bg1"/>
                </a:solidFill>
                <a:ea typeface="Calibri"/>
                <a:cs typeface="Calibri"/>
              </a:rPr>
              <a:t> OF </a:t>
            </a:r>
            <a:r>
              <a:rPr lang="en-US" sz="3300" err="1">
                <a:solidFill>
                  <a:schemeClr val="bg1"/>
                </a:solidFill>
                <a:ea typeface="Calibri"/>
                <a:cs typeface="Calibri"/>
              </a:rPr>
              <a:t>INStalLEd</a:t>
            </a:r>
            <a:r>
              <a:rPr lang="en-US" sz="3300">
                <a:solidFill>
                  <a:schemeClr val="bg1"/>
                </a:solidFill>
                <a:ea typeface="Calibri"/>
                <a:cs typeface="Calibri"/>
              </a:rPr>
              <a:t> SOFTWARE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3375806" y="373208"/>
            <a:ext cx="11799805" cy="3231654"/>
          </a:xfrm>
          <a:prstGeom prst="rect">
            <a:avLst/>
          </a:prstGeom>
        </p:spPr>
        <p:txBody>
          <a:bodyPr wrap="square" lIns="0" tIns="0" rIns="0" bIns="0" rtlCol="0" anchor="t">
            <a:spAutoFit/>
          </a:bodyPr>
          <a:lstStyle/>
          <a:p>
            <a:pPr algn="ctr"/>
            <a:r>
              <a:rPr lang="en-US" sz="7000" spc="96">
                <a:solidFill>
                  <a:srgbClr val="FFFFFF"/>
                </a:solidFill>
                <a:latin typeface="Cabin Sketch"/>
                <a:ea typeface="Cabin Sketch"/>
                <a:cs typeface="Cabin Sketch"/>
                <a:sym typeface="Cabin Sketch"/>
              </a:rPr>
              <a:t>Identifying Installed Software: The Windows Registry</a:t>
            </a:r>
            <a:endParaRPr lang="en-US" sz="7000" spc="96">
              <a:solidFill>
                <a:srgbClr val="FFFFFF"/>
              </a:solidFill>
              <a:latin typeface="Cabin Sketch"/>
              <a:ea typeface="Cabin Sketch"/>
              <a:cs typeface="Cabin Sketch"/>
            </a:endParaRPr>
          </a:p>
        </p:txBody>
      </p:sp>
      <p:sp>
        <p:nvSpPr>
          <p:cNvPr id="4" name="TextBox 4"/>
          <p:cNvSpPr txBox="1"/>
          <p:nvPr/>
        </p:nvSpPr>
        <p:spPr>
          <a:xfrm>
            <a:off x="1424147" y="3749775"/>
            <a:ext cx="6730442" cy="1538883"/>
          </a:xfrm>
          <a:prstGeom prst="rect">
            <a:avLst/>
          </a:prstGeom>
        </p:spPr>
        <p:txBody>
          <a:bodyPr lIns="0" tIns="0" rIns="0" bIns="0" rtlCol="0" anchor="t">
            <a:spAutoFit/>
          </a:bodyPr>
          <a:lstStyle/>
          <a:p>
            <a:pPr algn="ctr"/>
            <a:r>
              <a:rPr lang="en-US" sz="5000">
                <a:solidFill>
                  <a:srgbClr val="FCC4E2"/>
                </a:solidFill>
                <a:latin typeface="Cabin Sketch"/>
                <a:sym typeface="Cabin Sketch"/>
              </a:rPr>
              <a:t>Identifying Installed Software</a:t>
            </a:r>
            <a:endParaRPr lang="en-US">
              <a:ea typeface="Calibri"/>
              <a:cs typeface="Calibri"/>
            </a:endParaRPr>
          </a:p>
        </p:txBody>
      </p:sp>
      <p:sp>
        <p:nvSpPr>
          <p:cNvPr id="6" name="TextBox 6"/>
          <p:cNvSpPr txBox="1"/>
          <p:nvPr/>
        </p:nvSpPr>
        <p:spPr>
          <a:xfrm>
            <a:off x="1424147" y="5658863"/>
            <a:ext cx="6730442" cy="4100610"/>
          </a:xfrm>
          <a:prstGeom prst="rect">
            <a:avLst/>
          </a:prstGeom>
        </p:spPr>
        <p:txBody>
          <a:bodyPr lIns="0" tIns="0" rIns="0" bIns="0" rtlCol="0" anchor="t">
            <a:spAutoFit/>
          </a:bodyPr>
          <a:lstStyle/>
          <a:p>
            <a:pPr algn="just">
              <a:lnSpc>
                <a:spcPts val="4619"/>
              </a:lnSpc>
            </a:pPr>
            <a:r>
              <a:rPr lang="en-US" sz="3300">
                <a:solidFill>
                  <a:schemeClr val="bg1"/>
                </a:solidFill>
                <a:latin typeface="Caveat Brush"/>
                <a:ea typeface="Caveat Brush"/>
                <a:cs typeface="Caveat Brush"/>
                <a:sym typeface="Caveat Brush"/>
              </a:rPr>
              <a:t>Most software register their uninstallation information in the Windows Registry. Software registered is either system-wide (applies to all users) or user-specific. To find all the software registered, an investigation into system-wide keys and all user-specific keys is required.</a:t>
            </a:r>
            <a:endParaRPr lang="en-US" sz="3300">
              <a:solidFill>
                <a:schemeClr val="bg1"/>
              </a:solidFill>
            </a:endParaRPr>
          </a:p>
        </p:txBody>
      </p:sp>
      <p:sp>
        <p:nvSpPr>
          <p:cNvPr id="8" name="Freeform 8"/>
          <p:cNvSpPr/>
          <p:nvPr/>
        </p:nvSpPr>
        <p:spPr>
          <a:xfrm rot="16200000">
            <a:off x="6022526" y="6634506"/>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9829802" y="3749775"/>
            <a:ext cx="7301941" cy="1538883"/>
          </a:xfrm>
          <a:prstGeom prst="rect">
            <a:avLst/>
          </a:prstGeom>
        </p:spPr>
        <p:txBody>
          <a:bodyPr wrap="square" lIns="0" tIns="0" rIns="0" bIns="0" rtlCol="0" anchor="t">
            <a:spAutoFit/>
          </a:bodyPr>
          <a:lstStyle/>
          <a:p>
            <a:pPr algn="ctr"/>
            <a:r>
              <a:rPr lang="en-US" sz="5000">
                <a:solidFill>
                  <a:srgbClr val="FEF5A6"/>
                </a:solidFill>
                <a:latin typeface="Cabin Sketch"/>
                <a:sym typeface="Cabin Sketch"/>
              </a:rPr>
              <a:t>Software Uninstall Locations</a:t>
            </a:r>
            <a:endParaRPr lang="en-US" sz="5000">
              <a:solidFill>
                <a:srgbClr val="FEF5A6"/>
              </a:solidFill>
              <a:latin typeface="Cabin Sketch"/>
              <a:ea typeface="Calibri"/>
              <a:cs typeface="Calibri"/>
            </a:endParaRPr>
          </a:p>
        </p:txBody>
      </p:sp>
      <p:sp>
        <p:nvSpPr>
          <p:cNvPr id="11" name="TextBox 11"/>
          <p:cNvSpPr txBox="1"/>
          <p:nvPr/>
        </p:nvSpPr>
        <p:spPr>
          <a:xfrm>
            <a:off x="10115552" y="5658863"/>
            <a:ext cx="7034051" cy="4270400"/>
          </a:xfrm>
          <a:prstGeom prst="rect">
            <a:avLst/>
          </a:prstGeom>
        </p:spPr>
        <p:txBody>
          <a:bodyPr wrap="square" lIns="0" tIns="0" rIns="0" bIns="0" rtlCol="0" anchor="t">
            <a:spAutoFit/>
          </a:bodyPr>
          <a:lstStyle/>
          <a:p>
            <a:pPr marL="457200" indent="-457200">
              <a:lnSpc>
                <a:spcPts val="4619"/>
              </a:lnSpc>
              <a:buFont typeface="Arial"/>
              <a:buChar char="•"/>
            </a:pPr>
            <a:r>
              <a:rPr lang="en-US" sz="3250">
                <a:solidFill>
                  <a:schemeClr val="bg1"/>
                </a:solidFill>
                <a:latin typeface="Caveat Brush"/>
              </a:rPr>
              <a:t>System-Wide Software</a:t>
            </a:r>
            <a:endParaRPr lang="en-US" sz="3250">
              <a:solidFill>
                <a:schemeClr val="bg1"/>
              </a:solidFill>
              <a:latin typeface="Caveat Brush"/>
              <a:ea typeface="Calibri"/>
              <a:cs typeface="Calibri"/>
            </a:endParaRPr>
          </a:p>
          <a:p>
            <a:pPr>
              <a:lnSpc>
                <a:spcPts val="4619"/>
              </a:lnSpc>
            </a:pPr>
            <a:r>
              <a:rPr lang="en-US" sz="3250">
                <a:solidFill>
                  <a:schemeClr val="bg1"/>
                </a:solidFill>
                <a:latin typeface="Caveat Brush"/>
                <a:ea typeface="+mn-lt"/>
                <a:cs typeface="+mn-lt"/>
              </a:rPr>
              <a:t>HKEY_LOCAL_MACHINE\SOFTWARE\Microsoft\Windows\CurrentVersion\Uninstall</a:t>
            </a:r>
          </a:p>
          <a:p>
            <a:pPr marL="457200" indent="-457200">
              <a:lnSpc>
                <a:spcPct val="200000"/>
              </a:lnSpc>
              <a:buFont typeface="Arial"/>
              <a:buChar char="•"/>
            </a:pPr>
            <a:r>
              <a:rPr lang="en-US" sz="3250">
                <a:solidFill>
                  <a:schemeClr val="bg1"/>
                </a:solidFill>
                <a:latin typeface="Caveat Brush"/>
              </a:rPr>
              <a:t>User-Specific Software</a:t>
            </a:r>
          </a:p>
          <a:p>
            <a:r>
              <a:rPr lang="en-US" sz="3250">
                <a:solidFill>
                  <a:schemeClr val="bg1"/>
                </a:solidFill>
                <a:latin typeface="Caveat Brush"/>
                <a:ea typeface="+mn-lt"/>
                <a:cs typeface="+mn-lt"/>
              </a:rPr>
              <a:t>HKEY_CURRENT_USER\Software\Microsoft\Windows\CurrentVersion\Uninstall</a:t>
            </a:r>
            <a:br>
              <a:rPr lang="en-US" sz="3250">
                <a:solidFill>
                  <a:schemeClr val="bg1"/>
                </a:solidFill>
                <a:latin typeface="Caveat Brush"/>
              </a:rPr>
            </a:br>
            <a:endParaRPr lang="en-US" sz="3250">
              <a:solidFill>
                <a:schemeClr val="bg1"/>
              </a:solidFill>
              <a:latin typeface="Caveat Brush"/>
            </a:endParaRP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3D96595F-CDE8-0E87-2925-EE7365F02A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5BC3B1-FFEE-985D-8CCF-F31BEEE1DA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50E27225-2352-7C32-44AB-CE31779C3383}"/>
              </a:ext>
            </a:extLst>
          </p:cNvPr>
          <p:cNvSpPr txBox="1"/>
          <p:nvPr/>
        </p:nvSpPr>
        <p:spPr>
          <a:xfrm>
            <a:off x="3375806" y="373208"/>
            <a:ext cx="11799805" cy="3077766"/>
          </a:xfrm>
          <a:prstGeom prst="rect">
            <a:avLst/>
          </a:prstGeom>
        </p:spPr>
        <p:txBody>
          <a:bodyPr wrap="square" lIns="0" tIns="0" rIns="0" bIns="0" rtlCol="0" anchor="t">
            <a:spAutoFit/>
          </a:bodyPr>
          <a:lstStyle/>
          <a:p>
            <a:pPr algn="ctr"/>
            <a:r>
              <a:rPr lang="en-US" sz="10000" spc="96">
                <a:solidFill>
                  <a:srgbClr val="FFFFFF"/>
                </a:solidFill>
                <a:latin typeface="Cabin Sketch"/>
                <a:ea typeface="Cabin Sketch"/>
                <a:cs typeface="Cabin Sketch"/>
                <a:sym typeface="Cabin Sketch"/>
              </a:rPr>
              <a:t>Windows Settings: Installed Apps</a:t>
            </a:r>
            <a:endParaRPr lang="en-US" sz="10000" spc="96">
              <a:solidFill>
                <a:srgbClr val="FFFFFF"/>
              </a:solidFill>
              <a:latin typeface="Cabin Sketch"/>
              <a:ea typeface="Cabin Sketch"/>
              <a:cs typeface="Cabin Sketch"/>
            </a:endParaRPr>
          </a:p>
        </p:txBody>
      </p:sp>
      <p:sp>
        <p:nvSpPr>
          <p:cNvPr id="4" name="TextBox 4">
            <a:extLst>
              <a:ext uri="{FF2B5EF4-FFF2-40B4-BE49-F238E27FC236}">
                <a16:creationId xmlns:a16="http://schemas.microsoft.com/office/drawing/2014/main" id="{444A2B99-5E20-7CEF-A420-47919110D44B}"/>
              </a:ext>
            </a:extLst>
          </p:cNvPr>
          <p:cNvSpPr txBox="1"/>
          <p:nvPr/>
        </p:nvSpPr>
        <p:spPr>
          <a:xfrm>
            <a:off x="1424147" y="3749775"/>
            <a:ext cx="6730442" cy="769441"/>
          </a:xfrm>
          <a:prstGeom prst="rect">
            <a:avLst/>
          </a:prstGeom>
        </p:spPr>
        <p:txBody>
          <a:bodyPr lIns="0" tIns="0" rIns="0" bIns="0" rtlCol="0" anchor="t">
            <a:spAutoFit/>
          </a:bodyPr>
          <a:lstStyle/>
          <a:p>
            <a:pPr algn="ctr"/>
            <a:r>
              <a:rPr lang="en-US" sz="5000">
                <a:solidFill>
                  <a:srgbClr val="FCC4E2"/>
                </a:solidFill>
                <a:latin typeface="Cabin Sketch"/>
                <a:ea typeface="Calibri"/>
                <a:cs typeface="Calibri"/>
              </a:rPr>
              <a:t>Some Software Present</a:t>
            </a:r>
          </a:p>
        </p:txBody>
      </p:sp>
      <p:sp>
        <p:nvSpPr>
          <p:cNvPr id="6" name="TextBox 6">
            <a:extLst>
              <a:ext uri="{FF2B5EF4-FFF2-40B4-BE49-F238E27FC236}">
                <a16:creationId xmlns:a16="http://schemas.microsoft.com/office/drawing/2014/main" id="{F182DE2E-30D6-16E1-5BC6-69EFD3C0E6AE}"/>
              </a:ext>
            </a:extLst>
          </p:cNvPr>
          <p:cNvSpPr txBox="1"/>
          <p:nvPr/>
        </p:nvSpPr>
        <p:spPr>
          <a:xfrm>
            <a:off x="1424147" y="4783754"/>
            <a:ext cx="6730442" cy="4570482"/>
          </a:xfrm>
          <a:prstGeom prst="rect">
            <a:avLst/>
          </a:prstGeom>
        </p:spPr>
        <p:txBody>
          <a:bodyPr lIns="0" tIns="0" rIns="0" bIns="0" rtlCol="0" anchor="t">
            <a:spAutoFit/>
          </a:bodyPr>
          <a:lstStyle/>
          <a:p>
            <a:pPr marL="457200" indent="-457200" algn="just">
              <a:buFont typeface="Arial"/>
              <a:buChar char="•"/>
            </a:pPr>
            <a:r>
              <a:rPr lang="en-US" sz="3300">
                <a:solidFill>
                  <a:schemeClr val="bg1"/>
                </a:solidFill>
                <a:latin typeface="Caveat Brush"/>
              </a:rPr>
              <a:t>Microsoft Store applications</a:t>
            </a:r>
            <a:endParaRPr lang="en-US">
              <a:ea typeface="Calibri"/>
              <a:cs typeface="Calibri"/>
            </a:endParaRPr>
          </a:p>
          <a:p>
            <a:pPr marL="457200" indent="-457200" algn="just">
              <a:buFont typeface="Arial"/>
              <a:buChar char="•"/>
            </a:pPr>
            <a:endParaRPr lang="en-US" sz="3300">
              <a:solidFill>
                <a:schemeClr val="bg1"/>
              </a:solidFill>
              <a:latin typeface="Caveat Brush"/>
            </a:endParaRPr>
          </a:p>
          <a:p>
            <a:pPr marL="457200" indent="-457200" algn="just">
              <a:buFont typeface="Arial"/>
              <a:buChar char="•"/>
            </a:pPr>
            <a:r>
              <a:rPr lang="en-US" sz="3300">
                <a:solidFill>
                  <a:schemeClr val="bg1"/>
                </a:solidFill>
                <a:latin typeface="Caveat Brush"/>
              </a:rPr>
              <a:t>Many desktop programs installed through .exe and .</a:t>
            </a:r>
            <a:r>
              <a:rPr lang="en-US" sz="3300" err="1">
                <a:solidFill>
                  <a:schemeClr val="bg1"/>
                </a:solidFill>
                <a:latin typeface="Caveat Brush"/>
              </a:rPr>
              <a:t>msi</a:t>
            </a:r>
            <a:r>
              <a:rPr lang="en-US" sz="3300">
                <a:solidFill>
                  <a:schemeClr val="bg1"/>
                </a:solidFill>
                <a:latin typeface="Caveat Brush"/>
              </a:rPr>
              <a:t> files</a:t>
            </a:r>
          </a:p>
          <a:p>
            <a:pPr marL="457200" indent="-457200" algn="just">
              <a:buFont typeface="Arial"/>
              <a:buChar char="•"/>
            </a:pPr>
            <a:endParaRPr lang="en-US" sz="3300">
              <a:solidFill>
                <a:schemeClr val="bg1"/>
              </a:solidFill>
              <a:latin typeface="Caveat Brush"/>
            </a:endParaRPr>
          </a:p>
          <a:p>
            <a:pPr marL="457200" indent="-457200" algn="just">
              <a:buFont typeface="Arial"/>
              <a:buChar char="•"/>
            </a:pPr>
            <a:r>
              <a:rPr lang="en-US" sz="3300">
                <a:solidFill>
                  <a:schemeClr val="bg1"/>
                </a:solidFill>
                <a:latin typeface="Caveat Brush"/>
              </a:rPr>
              <a:t>Built-in Windows apps, tools, and features</a:t>
            </a:r>
          </a:p>
          <a:p>
            <a:pPr marL="457200" indent="-457200" algn="just">
              <a:buFont typeface="Arial"/>
              <a:buChar char="•"/>
            </a:pPr>
            <a:endParaRPr lang="en-US" sz="3300">
              <a:solidFill>
                <a:schemeClr val="bg1"/>
              </a:solidFill>
              <a:latin typeface="Caveat Brush"/>
            </a:endParaRPr>
          </a:p>
          <a:p>
            <a:pPr marL="457200" indent="-457200" algn="just">
              <a:buFont typeface="Arial"/>
              <a:buChar char="•"/>
            </a:pPr>
            <a:r>
              <a:rPr lang="en-US" sz="3300">
                <a:solidFill>
                  <a:schemeClr val="bg1"/>
                </a:solidFill>
                <a:latin typeface="Caveat Brush"/>
              </a:rPr>
              <a:t>Software installed via package managers</a:t>
            </a:r>
          </a:p>
          <a:p>
            <a:pPr marL="457200" indent="-457200" algn="just">
              <a:buFont typeface="Arial"/>
              <a:buChar char="•"/>
            </a:pPr>
            <a:endParaRPr lang="en-US" sz="3300">
              <a:solidFill>
                <a:schemeClr val="bg1"/>
              </a:solidFill>
              <a:latin typeface="Caveat Brush"/>
            </a:endParaRPr>
          </a:p>
        </p:txBody>
      </p:sp>
      <p:sp>
        <p:nvSpPr>
          <p:cNvPr id="8" name="Freeform 8">
            <a:extLst>
              <a:ext uri="{FF2B5EF4-FFF2-40B4-BE49-F238E27FC236}">
                <a16:creationId xmlns:a16="http://schemas.microsoft.com/office/drawing/2014/main" id="{FDD8E499-DBF1-330A-01F3-C005CDDD06A6}"/>
              </a:ext>
            </a:extLst>
          </p:cNvPr>
          <p:cNvSpPr/>
          <p:nvPr/>
        </p:nvSpPr>
        <p:spPr>
          <a:xfrm rot="16200000">
            <a:off x="6022526" y="6634506"/>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0D523C22-D5D4-DD60-30BE-14482A5D855E}"/>
              </a:ext>
            </a:extLst>
          </p:cNvPr>
          <p:cNvSpPr txBox="1"/>
          <p:nvPr/>
        </p:nvSpPr>
        <p:spPr>
          <a:xfrm>
            <a:off x="9829802" y="3749775"/>
            <a:ext cx="7301941" cy="769441"/>
          </a:xfrm>
          <a:prstGeom prst="rect">
            <a:avLst/>
          </a:prstGeom>
        </p:spPr>
        <p:txBody>
          <a:bodyPr wrap="square" lIns="0" tIns="0" rIns="0" bIns="0" rtlCol="0" anchor="t">
            <a:spAutoFit/>
          </a:bodyPr>
          <a:lstStyle/>
          <a:p>
            <a:pPr algn="ctr"/>
            <a:r>
              <a:rPr lang="en-US" sz="5000">
                <a:solidFill>
                  <a:srgbClr val="FEF5A6"/>
                </a:solidFill>
                <a:latin typeface="Cabin Sketch"/>
                <a:sym typeface="Cabin Sketch"/>
              </a:rPr>
              <a:t>Some Software Missing</a:t>
            </a:r>
            <a:endParaRPr lang="en-US" sz="5000">
              <a:solidFill>
                <a:srgbClr val="FEF5A6"/>
              </a:solidFill>
              <a:latin typeface="Cabin Sketch"/>
            </a:endParaRPr>
          </a:p>
        </p:txBody>
      </p:sp>
      <p:sp>
        <p:nvSpPr>
          <p:cNvPr id="11" name="TextBox 11">
            <a:extLst>
              <a:ext uri="{FF2B5EF4-FFF2-40B4-BE49-F238E27FC236}">
                <a16:creationId xmlns:a16="http://schemas.microsoft.com/office/drawing/2014/main" id="{D2C235DC-D437-9ECB-BB9B-45BDADFAD705}"/>
              </a:ext>
            </a:extLst>
          </p:cNvPr>
          <p:cNvSpPr txBox="1"/>
          <p:nvPr/>
        </p:nvSpPr>
        <p:spPr>
          <a:xfrm>
            <a:off x="10026256" y="4783754"/>
            <a:ext cx="7676987" cy="5870646"/>
          </a:xfrm>
          <a:prstGeom prst="rect">
            <a:avLst/>
          </a:prstGeom>
        </p:spPr>
        <p:txBody>
          <a:bodyPr wrap="square" lIns="0" tIns="0" rIns="0" bIns="0" rtlCol="0" anchor="t">
            <a:spAutoFit/>
          </a:bodyPr>
          <a:lstStyle/>
          <a:p>
            <a:pPr marL="457200" indent="-457200">
              <a:lnSpc>
                <a:spcPts val="4619"/>
              </a:lnSpc>
              <a:buFont typeface="Arial"/>
              <a:buChar char="•"/>
            </a:pPr>
            <a:r>
              <a:rPr lang="en-US" sz="3250">
                <a:solidFill>
                  <a:schemeClr val="bg1"/>
                </a:solidFill>
                <a:latin typeface="Caveat Brush"/>
                <a:ea typeface="Calibri"/>
                <a:cs typeface="Calibri"/>
              </a:rPr>
              <a:t>Many user-specific software</a:t>
            </a:r>
            <a:endParaRPr lang="en-US">
              <a:solidFill>
                <a:schemeClr val="bg1"/>
              </a:solidFill>
            </a:endParaRPr>
          </a:p>
          <a:p>
            <a:pPr marL="914400" lvl="1" indent="-457200">
              <a:lnSpc>
                <a:spcPts val="4619"/>
              </a:lnSpc>
              <a:buFont typeface="Courier New"/>
              <a:buChar char="o"/>
            </a:pPr>
            <a:r>
              <a:rPr lang="en-US" sz="3250">
                <a:solidFill>
                  <a:schemeClr val="bg1"/>
                </a:solidFill>
                <a:latin typeface="Caveat Brush"/>
                <a:ea typeface="Calibri"/>
                <a:cs typeface="Calibri"/>
              </a:rPr>
              <a:t> Not in the system-wide registry</a:t>
            </a:r>
            <a:endParaRPr lang="en-US">
              <a:solidFill>
                <a:schemeClr val="bg1"/>
              </a:solidFill>
              <a:ea typeface="Calibri"/>
              <a:cs typeface="Calibri"/>
            </a:endParaRPr>
          </a:p>
          <a:p>
            <a:pPr marL="457200" indent="-457200">
              <a:lnSpc>
                <a:spcPts val="4619"/>
              </a:lnSpc>
              <a:buFont typeface="Arial"/>
              <a:buChar char="•"/>
            </a:pPr>
            <a:r>
              <a:rPr lang="en-US" sz="3250">
                <a:solidFill>
                  <a:schemeClr val="bg1"/>
                </a:solidFill>
                <a:latin typeface="Caveat Brush"/>
                <a:ea typeface="Calibri"/>
                <a:cs typeface="Calibri"/>
              </a:rPr>
              <a:t>Certain built-in software</a:t>
            </a:r>
          </a:p>
          <a:p>
            <a:pPr marL="914400" lvl="1" indent="-457200">
              <a:lnSpc>
                <a:spcPts val="4619"/>
              </a:lnSpc>
              <a:buFont typeface="Courier New"/>
              <a:buChar char="o"/>
            </a:pPr>
            <a:r>
              <a:rPr lang="en-US" sz="3250">
                <a:solidFill>
                  <a:schemeClr val="bg1"/>
                </a:solidFill>
                <a:latin typeface="Caveat Brush"/>
                <a:ea typeface="Calibri"/>
                <a:cs typeface="Calibri"/>
              </a:rPr>
              <a:t>e.g. Windows Defender</a:t>
            </a:r>
            <a:endParaRPr lang="en-US">
              <a:solidFill>
                <a:schemeClr val="bg1"/>
              </a:solidFill>
              <a:ea typeface="Calibri"/>
              <a:cs typeface="Calibri"/>
            </a:endParaRPr>
          </a:p>
          <a:p>
            <a:pPr marL="457200" indent="-457200">
              <a:lnSpc>
                <a:spcPts val="4619"/>
              </a:lnSpc>
              <a:buFont typeface="Arial"/>
              <a:buChar char="•"/>
            </a:pPr>
            <a:r>
              <a:rPr lang="en-US" sz="3250">
                <a:solidFill>
                  <a:schemeClr val="bg1"/>
                </a:solidFill>
                <a:latin typeface="Caveat Brush"/>
                <a:ea typeface="Calibri"/>
                <a:cs typeface="Calibri"/>
              </a:rPr>
              <a:t>Portable applications </a:t>
            </a:r>
          </a:p>
          <a:p>
            <a:pPr marL="914400" lvl="1" indent="-457200">
              <a:lnSpc>
                <a:spcPts val="4619"/>
              </a:lnSpc>
              <a:buFont typeface="Courier New"/>
              <a:buChar char="o"/>
            </a:pPr>
            <a:r>
              <a:rPr lang="en-US" sz="3250">
                <a:solidFill>
                  <a:schemeClr val="bg1"/>
                </a:solidFill>
                <a:latin typeface="Caveat Brush"/>
                <a:ea typeface="Calibri"/>
                <a:cs typeface="Calibri"/>
              </a:rPr>
              <a:t>Run from an executable, no installation required</a:t>
            </a:r>
            <a:endParaRPr lang="en-US">
              <a:solidFill>
                <a:schemeClr val="bg1"/>
              </a:solidFill>
              <a:ea typeface="Calibri"/>
              <a:cs typeface="Calibri"/>
            </a:endParaRPr>
          </a:p>
          <a:p>
            <a:pPr marL="457200" indent="-457200">
              <a:lnSpc>
                <a:spcPts val="4619"/>
              </a:lnSpc>
              <a:buFont typeface="Arial"/>
              <a:buChar char="•"/>
            </a:pPr>
            <a:r>
              <a:rPr lang="en-US" sz="3250">
                <a:solidFill>
                  <a:schemeClr val="bg1"/>
                </a:solidFill>
                <a:latin typeface="Caveat Brush"/>
                <a:ea typeface="Calibri"/>
                <a:cs typeface="Calibri"/>
              </a:rPr>
              <a:t>MANY malicious software</a:t>
            </a:r>
          </a:p>
          <a:p>
            <a:pPr marL="457200" indent="-457200">
              <a:lnSpc>
                <a:spcPts val="4619"/>
              </a:lnSpc>
              <a:buFont typeface="Arial"/>
              <a:buChar char="•"/>
            </a:pPr>
            <a:endParaRPr lang="en-US" sz="3250">
              <a:solidFill>
                <a:schemeClr val="bg1"/>
              </a:solidFill>
              <a:latin typeface="Caveat Brush"/>
              <a:ea typeface="Calibri"/>
              <a:cs typeface="Calibri"/>
            </a:endParaRPr>
          </a:p>
          <a:p>
            <a:pPr marL="457200" indent="-457200">
              <a:lnSpc>
                <a:spcPts val="4619"/>
              </a:lnSpc>
              <a:buFont typeface="Arial"/>
              <a:buChar char="•"/>
            </a:pPr>
            <a:endParaRPr lang="en-US" sz="3250">
              <a:solidFill>
                <a:schemeClr val="bg1"/>
              </a:solidFill>
              <a:latin typeface="Caveat Brush"/>
              <a:ea typeface="Calibri"/>
              <a:cs typeface="Calibri"/>
            </a:endParaRPr>
          </a:p>
        </p:txBody>
      </p:sp>
      <p:sp>
        <p:nvSpPr>
          <p:cNvPr id="14" name="Freeform 14">
            <a:extLst>
              <a:ext uri="{FF2B5EF4-FFF2-40B4-BE49-F238E27FC236}">
                <a16:creationId xmlns:a16="http://schemas.microsoft.com/office/drawing/2014/main" id="{9D8D6982-32C6-0216-A2F5-D52C52E989C0}"/>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id="{012415E6-9A78-B4A1-F75F-9E144BE81CCA}"/>
              </a:ext>
            </a:extLst>
          </p:cNvPr>
          <p:cNvSpPr/>
          <p:nvPr/>
        </p:nvSpPr>
        <p:spPr>
          <a:xfrm rot="-2880000">
            <a:off x="-79569" y="1100148"/>
            <a:ext cx="3729001" cy="1456563"/>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lIns="91440" tIns="45720" rIns="91440" bIns="45720" anchor="t"/>
          <a:lstStyle/>
          <a:p>
            <a:endParaRPr lang="en-US"/>
          </a:p>
        </p:txBody>
      </p:sp>
    </p:spTree>
    <p:extLst>
      <p:ext uri="{BB962C8B-B14F-4D97-AF65-F5344CB8AC3E}">
        <p14:creationId xmlns:p14="http://schemas.microsoft.com/office/powerpoint/2010/main" val="1468893181"/>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3506452" y="197356"/>
            <a:ext cx="11392409" cy="3056478"/>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Useful PowerShell cmdlets</a:t>
            </a:r>
            <a:endParaRPr lang="en-US" sz="9600">
              <a:ea typeface="Calibri"/>
              <a:cs typeface="Calibri"/>
            </a:endParaRPr>
          </a:p>
        </p:txBody>
      </p:sp>
      <p:sp>
        <p:nvSpPr>
          <p:cNvPr id="4" name="TextBox 4"/>
          <p:cNvSpPr txBox="1"/>
          <p:nvPr/>
        </p:nvSpPr>
        <p:spPr>
          <a:xfrm>
            <a:off x="493927" y="3820483"/>
            <a:ext cx="7861562" cy="1346522"/>
          </a:xfrm>
          <a:prstGeom prst="rect">
            <a:avLst/>
          </a:prstGeom>
        </p:spPr>
        <p:txBody>
          <a:bodyPr wrap="square" lIns="0" tIns="0" rIns="0" bIns="0" rtlCol="0" anchor="ctr">
            <a:spAutoFit/>
          </a:bodyPr>
          <a:lstStyle/>
          <a:p>
            <a:pPr>
              <a:lnSpc>
                <a:spcPts val="11200"/>
              </a:lnSpc>
            </a:pPr>
            <a:r>
              <a:rPr lang="en-US" sz="7000">
                <a:solidFill>
                  <a:srgbClr val="C1FF72"/>
                </a:solidFill>
                <a:latin typeface="Cabin Sketch"/>
                <a:sym typeface="Cabin Sketch"/>
              </a:rPr>
              <a:t>Get-Package</a:t>
            </a:r>
            <a:endParaRPr lang="en-US" sz="7000" err="1">
              <a:solidFill>
                <a:srgbClr val="C1FF72"/>
              </a:solidFill>
              <a:latin typeface="Cabin Sketch"/>
            </a:endParaRPr>
          </a:p>
        </p:txBody>
      </p:sp>
      <p:sp>
        <p:nvSpPr>
          <p:cNvPr id="5" name="TextBox 5"/>
          <p:cNvSpPr txBox="1"/>
          <p:nvPr/>
        </p:nvSpPr>
        <p:spPr>
          <a:xfrm>
            <a:off x="9144000" y="3622378"/>
            <a:ext cx="8115300" cy="1741311"/>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rPr>
              <a:t>Retrieves installed software package information from package management providers registered on the device.</a:t>
            </a:r>
          </a:p>
        </p:txBody>
      </p:sp>
      <p:sp>
        <p:nvSpPr>
          <p:cNvPr id="6" name="TextBox 6"/>
          <p:cNvSpPr txBox="1"/>
          <p:nvPr/>
        </p:nvSpPr>
        <p:spPr>
          <a:xfrm>
            <a:off x="489550" y="5693812"/>
            <a:ext cx="7269592" cy="1342227"/>
          </a:xfrm>
          <a:prstGeom prst="rect">
            <a:avLst/>
          </a:prstGeom>
        </p:spPr>
        <p:txBody>
          <a:bodyPr wrap="square" lIns="0" tIns="0" rIns="0" bIns="0" rtlCol="0" anchor="ctr">
            <a:spAutoFit/>
          </a:bodyPr>
          <a:lstStyle/>
          <a:p>
            <a:pPr algn="l">
              <a:lnSpc>
                <a:spcPts val="11200"/>
              </a:lnSpc>
            </a:pPr>
            <a:r>
              <a:rPr lang="en-US" sz="7000">
                <a:solidFill>
                  <a:srgbClr val="FCC4E2"/>
                </a:solidFill>
                <a:latin typeface="Cabin Sketch"/>
                <a:sym typeface="Cabin Sketch"/>
              </a:rPr>
              <a:t>Get-</a:t>
            </a:r>
            <a:r>
              <a:rPr lang="en-US" sz="7000" err="1">
                <a:solidFill>
                  <a:srgbClr val="FCC4E2"/>
                </a:solidFill>
                <a:latin typeface="Cabin Sketch"/>
                <a:sym typeface="Cabin Sketch"/>
              </a:rPr>
              <a:t>ItemProperty</a:t>
            </a:r>
            <a:endParaRPr lang="en-US" err="1"/>
          </a:p>
        </p:txBody>
      </p:sp>
      <p:sp>
        <p:nvSpPr>
          <p:cNvPr id="7" name="TextBox 7"/>
          <p:cNvSpPr txBox="1"/>
          <p:nvPr/>
        </p:nvSpPr>
        <p:spPr>
          <a:xfrm>
            <a:off x="9144000" y="5727800"/>
            <a:ext cx="8115300" cy="1739194"/>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sym typeface="Caveat Brush"/>
              </a:rPr>
              <a:t>Retrieves all properties/values of items (files &amp; registry keys are items).</a:t>
            </a:r>
            <a:r>
              <a:rPr lang="en-US" sz="3250">
                <a:solidFill>
                  <a:srgbClr val="F0F0F0"/>
                </a:solidFill>
                <a:latin typeface="Caveat Brush"/>
                <a:ea typeface="Calibri"/>
                <a:cs typeface="Calibri"/>
              </a:rPr>
              <a:t> The flag "-Path" can be used to specify the path of the target item.</a:t>
            </a:r>
            <a:endParaRPr lang="en-US"/>
          </a:p>
        </p:txBody>
      </p:sp>
      <p:sp>
        <p:nvSpPr>
          <p:cNvPr id="8" name="TextBox 8"/>
          <p:cNvSpPr txBox="1"/>
          <p:nvPr/>
        </p:nvSpPr>
        <p:spPr>
          <a:xfrm>
            <a:off x="489550" y="7635714"/>
            <a:ext cx="7269592" cy="1342227"/>
          </a:xfrm>
          <a:prstGeom prst="rect">
            <a:avLst/>
          </a:prstGeom>
        </p:spPr>
        <p:txBody>
          <a:bodyPr wrap="square" lIns="0" tIns="0" rIns="0" bIns="0" rtlCol="0" anchor="ctr">
            <a:spAutoFit/>
          </a:bodyPr>
          <a:lstStyle/>
          <a:p>
            <a:pPr algn="l">
              <a:lnSpc>
                <a:spcPts val="11200"/>
              </a:lnSpc>
            </a:pPr>
            <a:r>
              <a:rPr lang="en-US" sz="7000">
                <a:solidFill>
                  <a:srgbClr val="AAEBD7"/>
                </a:solidFill>
                <a:latin typeface="Cabin Sketch"/>
                <a:sym typeface="Cabin Sketch"/>
              </a:rPr>
              <a:t>Select-Object</a:t>
            </a:r>
            <a:endParaRPr lang="en-US" sz="7000">
              <a:ea typeface="Calibri"/>
              <a:cs typeface="Calibri"/>
            </a:endParaRPr>
          </a:p>
        </p:txBody>
      </p:sp>
      <p:sp>
        <p:nvSpPr>
          <p:cNvPr id="9" name="TextBox 9"/>
          <p:cNvSpPr txBox="1"/>
          <p:nvPr/>
        </p:nvSpPr>
        <p:spPr>
          <a:xfrm>
            <a:off x="9144000" y="7734399"/>
            <a:ext cx="8115300" cy="1151405"/>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rPr>
              <a:t>Filters for the specified property(</a:t>
            </a:r>
            <a:r>
              <a:rPr lang="en-US" sz="3250" err="1">
                <a:solidFill>
                  <a:srgbClr val="F0F0F0"/>
                </a:solidFill>
                <a:latin typeface="Caveat Brush"/>
              </a:rPr>
              <a:t>ies</a:t>
            </a:r>
            <a:r>
              <a:rPr lang="en-US" sz="3250">
                <a:solidFill>
                  <a:srgbClr val="F0F0F0"/>
                </a:solidFill>
                <a:latin typeface="Caveat Brush"/>
              </a:rPr>
              <a:t>), excluding other properties from the output.</a:t>
            </a:r>
          </a:p>
        </p:txBody>
      </p:sp>
      <p:sp>
        <p:nvSpPr>
          <p:cNvPr id="10" name="Freeform 10"/>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descr="A blackboard with white chalk&#10;&#10;AI-generated content may be incorrect.">
            <a:extLst>
              <a:ext uri="{FF2B5EF4-FFF2-40B4-BE49-F238E27FC236}">
                <a16:creationId xmlns:a16="http://schemas.microsoft.com/office/drawing/2014/main" id="{F8615B54-77A6-2833-4584-4380A4C4910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Freeform 4">
            <a:extLst>
              <a:ext uri="{FF2B5EF4-FFF2-40B4-BE49-F238E27FC236}">
                <a16:creationId xmlns:a16="http://schemas.microsoft.com/office/drawing/2014/main" id="{07D22068-3F11-AFDF-F7B3-3487507C1585}"/>
              </a:ext>
            </a:extLst>
          </p:cNvPr>
          <p:cNvSpPr/>
          <p:nvPr/>
        </p:nvSpPr>
        <p:spPr>
          <a:xfrm rot="2067382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3">
            <a:extLst>
              <a:ext uri="{FF2B5EF4-FFF2-40B4-BE49-F238E27FC236}">
                <a16:creationId xmlns:a16="http://schemas.microsoft.com/office/drawing/2014/main" id="{538C9042-F7B7-F72A-B825-B629E346FE07}"/>
              </a:ext>
            </a:extLst>
          </p:cNvPr>
          <p:cNvSpPr txBox="1"/>
          <p:nvPr/>
        </p:nvSpPr>
        <p:spPr>
          <a:xfrm>
            <a:off x="3238561" y="197356"/>
            <a:ext cx="11392409" cy="2920223"/>
          </a:xfrm>
          <a:prstGeom prst="rect">
            <a:avLst/>
          </a:prstGeom>
        </p:spPr>
        <p:txBody>
          <a:bodyPr wrap="square" lIns="0" tIns="0" rIns="0" bIns="0" rtlCol="0" anchor="t">
            <a:spAutoFit/>
          </a:bodyPr>
          <a:lstStyle/>
          <a:p>
            <a:pPr algn="ctr">
              <a:lnSpc>
                <a:spcPts val="12000"/>
              </a:lnSpc>
            </a:pPr>
            <a:r>
              <a:rPr lang="en-US" sz="6000" spc="96" dirty="0">
                <a:solidFill>
                  <a:srgbClr val="FFFFFF"/>
                </a:solidFill>
                <a:latin typeface="Cabin Sketch"/>
                <a:sym typeface="Cabin Sketch"/>
              </a:rPr>
              <a:t>Identifying Installed Software: Utilizing the Windows Registry</a:t>
            </a:r>
            <a:endParaRPr lang="en-US" sz="6000" dirty="0">
              <a:ea typeface="Calibri"/>
              <a:cs typeface="Calibri"/>
            </a:endParaRPr>
          </a:p>
        </p:txBody>
      </p:sp>
      <p:pic>
        <p:nvPicPr>
          <p:cNvPr id="9" name="Picture 8" descr="A screenshot of a computer program&#10;&#10;AI-generated content may be incorrect.">
            <a:extLst>
              <a:ext uri="{FF2B5EF4-FFF2-40B4-BE49-F238E27FC236}">
                <a16:creationId xmlns:a16="http://schemas.microsoft.com/office/drawing/2014/main" id="{42AFF8CB-AF7B-D546-062B-F072D99D90A1}"/>
              </a:ext>
            </a:extLst>
          </p:cNvPr>
          <p:cNvPicPr>
            <a:picLocks noChangeAspect="1"/>
          </p:cNvPicPr>
          <p:nvPr/>
        </p:nvPicPr>
        <p:blipFill>
          <a:blip r:embed="rId5"/>
          <a:stretch>
            <a:fillRect/>
          </a:stretch>
        </p:blipFill>
        <p:spPr>
          <a:xfrm>
            <a:off x="1323975" y="3630216"/>
            <a:ext cx="15747206" cy="5973365"/>
          </a:xfrm>
          <a:prstGeom prst="rect">
            <a:avLst/>
          </a:prstGeom>
        </p:spPr>
      </p:pic>
      <p:pic>
        <p:nvPicPr>
          <p:cNvPr id="11" name="Picture 10" descr="A blue cloud on a black background&#10;&#10;AI-generated content may be incorrect.">
            <a:extLst>
              <a:ext uri="{FF2B5EF4-FFF2-40B4-BE49-F238E27FC236}">
                <a16:creationId xmlns:a16="http://schemas.microsoft.com/office/drawing/2014/main" id="{F41503B6-5A9C-9220-B5E1-F8BA1B3DBF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80000" y="-105193"/>
            <a:ext cx="3581410" cy="3581410"/>
          </a:xfrm>
          <a:prstGeom prst="rect">
            <a:avLst/>
          </a:prstGeom>
        </p:spPr>
      </p:pic>
    </p:spTree>
    <p:extLst>
      <p:ext uri="{BB962C8B-B14F-4D97-AF65-F5344CB8AC3E}">
        <p14:creationId xmlns:p14="http://schemas.microsoft.com/office/powerpoint/2010/main" val="3552997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39229-5E1F-CC27-38D8-4012A58400D5}"/>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1D730B1F-9E2C-E78C-C217-80C27B12BCF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7" name="TextBox 3">
            <a:extLst>
              <a:ext uri="{FF2B5EF4-FFF2-40B4-BE49-F238E27FC236}">
                <a16:creationId xmlns:a16="http://schemas.microsoft.com/office/drawing/2014/main" id="{1577B970-B4BC-5CEE-39A9-C38CA2790BB3}"/>
              </a:ext>
            </a:extLst>
          </p:cNvPr>
          <p:cNvSpPr txBox="1"/>
          <p:nvPr/>
        </p:nvSpPr>
        <p:spPr>
          <a:xfrm>
            <a:off x="3059967" y="197356"/>
            <a:ext cx="11017363" cy="2923877"/>
          </a:xfrm>
          <a:prstGeom prst="rect">
            <a:avLst/>
          </a:prstGeom>
        </p:spPr>
        <p:txBody>
          <a:bodyPr wrap="square" lIns="0" tIns="0" rIns="0" bIns="0" rtlCol="0" anchor="t">
            <a:spAutoFit/>
          </a:bodyPr>
          <a:lstStyle/>
          <a:p>
            <a:pPr algn="ctr">
              <a:lnSpc>
                <a:spcPts val="12000"/>
              </a:lnSpc>
            </a:pPr>
            <a:r>
              <a:rPr lang="en-US" sz="6000" spc="96">
                <a:solidFill>
                  <a:srgbClr val="FFFFFF"/>
                </a:solidFill>
                <a:latin typeface="Cabin Sketch"/>
                <a:sym typeface="Cabin Sketch"/>
              </a:rPr>
              <a:t>Identifying Installed Software Packages: Utilizing Get-Package </a:t>
            </a:r>
            <a:endParaRPr lang="en-US" sz="6000" spc="96">
              <a:solidFill>
                <a:srgbClr val="FFFFFF"/>
              </a:solidFill>
              <a:latin typeface="Cabin Sketch"/>
              <a:ea typeface="Calibri"/>
              <a:cs typeface="Calibri"/>
            </a:endParaRPr>
          </a:p>
        </p:txBody>
      </p:sp>
      <p:pic>
        <p:nvPicPr>
          <p:cNvPr id="2" name="Picture 1" descr="A screenshot of a computer program&#10;&#10;AI-generated content may be incorrect.">
            <a:extLst>
              <a:ext uri="{FF2B5EF4-FFF2-40B4-BE49-F238E27FC236}">
                <a16:creationId xmlns:a16="http://schemas.microsoft.com/office/drawing/2014/main" id="{EE9AC479-0C36-C70E-F082-D3FEDAF32AC0}"/>
              </a:ext>
            </a:extLst>
          </p:cNvPr>
          <p:cNvPicPr>
            <a:picLocks noChangeAspect="1"/>
          </p:cNvPicPr>
          <p:nvPr/>
        </p:nvPicPr>
        <p:blipFill>
          <a:blip r:embed="rId3"/>
          <a:stretch>
            <a:fillRect/>
          </a:stretch>
        </p:blipFill>
        <p:spPr>
          <a:xfrm>
            <a:off x="1448991" y="3505201"/>
            <a:ext cx="15622190" cy="6116240"/>
          </a:xfrm>
          <a:prstGeom prst="rect">
            <a:avLst/>
          </a:prstGeom>
        </p:spPr>
      </p:pic>
      <p:sp>
        <p:nvSpPr>
          <p:cNvPr id="6" name="Freeform 9">
            <a:extLst>
              <a:ext uri="{FF2B5EF4-FFF2-40B4-BE49-F238E27FC236}">
                <a16:creationId xmlns:a16="http://schemas.microsoft.com/office/drawing/2014/main" id="{AB090E03-2065-9E46-DDC5-A61C43E84398}"/>
              </a:ext>
            </a:extLst>
          </p:cNvPr>
          <p:cNvSpPr/>
          <p:nvPr/>
        </p:nvSpPr>
        <p:spPr>
          <a:xfrm>
            <a:off x="14238384" y="610832"/>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1">
            <a:extLst>
              <a:ext uri="{FF2B5EF4-FFF2-40B4-BE49-F238E27FC236}">
                <a16:creationId xmlns:a16="http://schemas.microsoft.com/office/drawing/2014/main" id="{11B10EA0-BFD3-8900-AAC8-441EECDFE268}"/>
              </a:ext>
            </a:extLst>
          </p:cNvPr>
          <p:cNvSpPr/>
          <p:nvPr/>
        </p:nvSpPr>
        <p:spPr>
          <a:xfrm>
            <a:off x="823371" y="611355"/>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9487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a:extLst>
            <a:ext uri="{FF2B5EF4-FFF2-40B4-BE49-F238E27FC236}">
              <a16:creationId xmlns:a16="http://schemas.microsoft.com/office/drawing/2014/main" id="{40ABD262-2B50-790A-7A51-7AA5559AFA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4FE53D-8B71-CE12-E493-AA1FEB9B34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C0D5212-A1F1-88DD-08C2-4DCCB172D546}"/>
              </a:ext>
            </a:extLst>
          </p:cNvPr>
          <p:cNvSpPr txBox="1"/>
          <p:nvPr/>
        </p:nvSpPr>
        <p:spPr>
          <a:xfrm>
            <a:off x="3375806" y="373208"/>
            <a:ext cx="11799805" cy="3077766"/>
          </a:xfrm>
          <a:prstGeom prst="rect">
            <a:avLst/>
          </a:prstGeom>
        </p:spPr>
        <p:txBody>
          <a:bodyPr wrap="square" lIns="0" tIns="0" rIns="0" bIns="0" rtlCol="0" anchor="t">
            <a:spAutoFit/>
          </a:bodyPr>
          <a:lstStyle/>
          <a:p>
            <a:pPr algn="ctr"/>
            <a:r>
              <a:rPr lang="en-US" sz="10000" spc="96">
                <a:solidFill>
                  <a:srgbClr val="FFFFFF"/>
                </a:solidFill>
                <a:latin typeface="Cabin Sketch"/>
                <a:sym typeface="Cabin Sketch"/>
              </a:rPr>
              <a:t>Updating Software: Official Platforms</a:t>
            </a:r>
            <a:endParaRPr lang="en-US" sz="10000" spc="96">
              <a:solidFill>
                <a:srgbClr val="FFFFFF"/>
              </a:solidFill>
              <a:latin typeface="Cabin Sketch"/>
            </a:endParaRPr>
          </a:p>
        </p:txBody>
      </p:sp>
      <p:sp>
        <p:nvSpPr>
          <p:cNvPr id="4" name="TextBox 4">
            <a:extLst>
              <a:ext uri="{FF2B5EF4-FFF2-40B4-BE49-F238E27FC236}">
                <a16:creationId xmlns:a16="http://schemas.microsoft.com/office/drawing/2014/main" id="{641C25F3-3BC2-67DE-BC02-7193CE2941A0}"/>
              </a:ext>
            </a:extLst>
          </p:cNvPr>
          <p:cNvSpPr txBox="1"/>
          <p:nvPr/>
        </p:nvSpPr>
        <p:spPr>
          <a:xfrm>
            <a:off x="709774" y="3731916"/>
            <a:ext cx="8141331" cy="769441"/>
          </a:xfrm>
          <a:prstGeom prst="rect">
            <a:avLst/>
          </a:prstGeom>
        </p:spPr>
        <p:txBody>
          <a:bodyPr wrap="square" lIns="0" tIns="0" rIns="0" bIns="0" rtlCol="0" anchor="t">
            <a:spAutoFit/>
          </a:bodyPr>
          <a:lstStyle/>
          <a:p>
            <a:pPr algn="ctr"/>
            <a:r>
              <a:rPr lang="en-US" sz="5000">
                <a:solidFill>
                  <a:srgbClr val="FCC4E2"/>
                </a:solidFill>
                <a:latin typeface="Cabin Sketch"/>
                <a:sym typeface="Cabin Sketch"/>
              </a:rPr>
              <a:t>Identifying Official Platforms</a:t>
            </a:r>
            <a:endParaRPr lang="en-US" sz="5000">
              <a:solidFill>
                <a:srgbClr val="FCC4E2"/>
              </a:solidFill>
              <a:latin typeface="Cabin Sketch"/>
              <a:ea typeface="Calibri"/>
              <a:cs typeface="Calibri"/>
            </a:endParaRPr>
          </a:p>
        </p:txBody>
      </p:sp>
      <p:sp>
        <p:nvSpPr>
          <p:cNvPr id="6" name="TextBox 6">
            <a:extLst>
              <a:ext uri="{FF2B5EF4-FFF2-40B4-BE49-F238E27FC236}">
                <a16:creationId xmlns:a16="http://schemas.microsoft.com/office/drawing/2014/main" id="{3174560F-1A5B-FCBC-9D32-994F9ABE4678}"/>
              </a:ext>
            </a:extLst>
          </p:cNvPr>
          <p:cNvSpPr txBox="1"/>
          <p:nvPr/>
        </p:nvSpPr>
        <p:spPr>
          <a:xfrm>
            <a:off x="1424147" y="4852901"/>
            <a:ext cx="6730442" cy="1743170"/>
          </a:xfrm>
          <a:prstGeom prst="rect">
            <a:avLst/>
          </a:prstGeom>
        </p:spPr>
        <p:txBody>
          <a:bodyPr lIns="0" tIns="0" rIns="0" bIns="0" rtlCol="0" anchor="t">
            <a:spAutoFit/>
          </a:bodyPr>
          <a:lstStyle/>
          <a:p>
            <a:pPr algn="just">
              <a:lnSpc>
                <a:spcPts val="4619"/>
              </a:lnSpc>
            </a:pPr>
            <a:r>
              <a:rPr lang="en-US" sz="3300">
                <a:solidFill>
                  <a:schemeClr val="bg1"/>
                </a:solidFill>
                <a:latin typeface="Caveat Brush"/>
                <a:ea typeface="Caveat Brush"/>
                <a:cs typeface="Caveat Brush"/>
                <a:sym typeface="Caveat Brush"/>
              </a:rPr>
              <a:t>Software updates are distributed through many different means. To update software, you must </a:t>
            </a:r>
            <a:endParaRPr lang="en-US" sz="3300">
              <a:solidFill>
                <a:schemeClr val="bg1"/>
              </a:solidFill>
              <a:latin typeface="Caveat Brush"/>
            </a:endParaRPr>
          </a:p>
        </p:txBody>
      </p:sp>
      <p:sp>
        <p:nvSpPr>
          <p:cNvPr id="8" name="Freeform 8">
            <a:extLst>
              <a:ext uri="{FF2B5EF4-FFF2-40B4-BE49-F238E27FC236}">
                <a16:creationId xmlns:a16="http://schemas.microsoft.com/office/drawing/2014/main" id="{8B220AE0-46E8-B956-BF99-4BE5EE8F0D91}"/>
              </a:ext>
            </a:extLst>
          </p:cNvPr>
          <p:cNvSpPr/>
          <p:nvPr/>
        </p:nvSpPr>
        <p:spPr>
          <a:xfrm rot="16200000">
            <a:off x="6022526" y="6634506"/>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C9E16BA9-A66F-5EF3-2C39-147C2FC0D813}"/>
              </a:ext>
            </a:extLst>
          </p:cNvPr>
          <p:cNvSpPr txBox="1"/>
          <p:nvPr/>
        </p:nvSpPr>
        <p:spPr>
          <a:xfrm>
            <a:off x="9597631" y="3731916"/>
            <a:ext cx="7998456" cy="769441"/>
          </a:xfrm>
          <a:prstGeom prst="rect">
            <a:avLst/>
          </a:prstGeom>
        </p:spPr>
        <p:txBody>
          <a:bodyPr wrap="square" lIns="0" tIns="0" rIns="0" bIns="0" rtlCol="0" anchor="t">
            <a:spAutoFit/>
          </a:bodyPr>
          <a:lstStyle/>
          <a:p>
            <a:pPr algn="ctr"/>
            <a:r>
              <a:rPr lang="en-US" sz="5000">
                <a:solidFill>
                  <a:srgbClr val="FEF5A6"/>
                </a:solidFill>
                <a:latin typeface="Cabin Sketch"/>
                <a:sym typeface="Cabin Sketch"/>
              </a:rPr>
              <a:t>Official Platform Examples</a:t>
            </a:r>
            <a:endParaRPr lang="en-US" sz="5000">
              <a:solidFill>
                <a:srgbClr val="FEF5A6"/>
              </a:solidFill>
              <a:latin typeface="Cabin Sketch"/>
              <a:ea typeface="Calibri"/>
              <a:cs typeface="Calibri"/>
            </a:endParaRPr>
          </a:p>
        </p:txBody>
      </p:sp>
      <p:sp>
        <p:nvSpPr>
          <p:cNvPr id="11" name="TextBox 11">
            <a:extLst>
              <a:ext uri="{FF2B5EF4-FFF2-40B4-BE49-F238E27FC236}">
                <a16:creationId xmlns:a16="http://schemas.microsoft.com/office/drawing/2014/main" id="{BD42CFA6-B0A8-2EB8-64D4-04CFD812F01B}"/>
              </a:ext>
            </a:extLst>
          </p:cNvPr>
          <p:cNvSpPr txBox="1"/>
          <p:nvPr/>
        </p:nvSpPr>
        <p:spPr>
          <a:xfrm>
            <a:off x="10086244" y="4501209"/>
            <a:ext cx="7034051" cy="6870920"/>
          </a:xfrm>
          <a:prstGeom prst="rect">
            <a:avLst/>
          </a:prstGeom>
        </p:spPr>
        <p:txBody>
          <a:bodyPr wrap="square" lIns="0" tIns="0" rIns="0" bIns="0" rtlCol="0" anchor="t">
            <a:spAutoFit/>
          </a:bodyPr>
          <a:lstStyle/>
          <a:p>
            <a:pPr marL="457200" indent="-457200">
              <a:lnSpc>
                <a:spcPct val="200000"/>
              </a:lnSpc>
              <a:buFont typeface="Arial"/>
              <a:buChar char="•"/>
            </a:pPr>
            <a:r>
              <a:rPr lang="en-US" sz="3250">
                <a:solidFill>
                  <a:schemeClr val="bg1"/>
                </a:solidFill>
                <a:latin typeface="Caveat Brush"/>
              </a:rPr>
              <a:t>Publisher Websites</a:t>
            </a:r>
            <a:endParaRPr lang="en-US" sz="3250">
              <a:solidFill>
                <a:schemeClr val="bg1"/>
              </a:solidFill>
              <a:latin typeface="Caveat Brush"/>
              <a:ea typeface="+mn-lt"/>
              <a:cs typeface="+mn-lt"/>
            </a:endParaRPr>
          </a:p>
          <a:p>
            <a:pPr marL="457200" indent="-457200">
              <a:lnSpc>
                <a:spcPct val="200000"/>
              </a:lnSpc>
              <a:buFont typeface="Arial"/>
              <a:buChar char="•"/>
            </a:pPr>
            <a:r>
              <a:rPr lang="en-US" sz="3250">
                <a:solidFill>
                  <a:schemeClr val="bg1"/>
                </a:solidFill>
                <a:latin typeface="Caveat Brush"/>
              </a:rPr>
              <a:t>Licensed Store Software</a:t>
            </a:r>
          </a:p>
          <a:p>
            <a:pPr marL="457200" indent="-457200">
              <a:lnSpc>
                <a:spcPct val="200000"/>
              </a:lnSpc>
              <a:buFont typeface="Arial"/>
              <a:buChar char="•"/>
            </a:pPr>
            <a:r>
              <a:rPr lang="en-US" sz="3250">
                <a:solidFill>
                  <a:schemeClr val="bg1"/>
                </a:solidFill>
                <a:latin typeface="Caveat Brush"/>
              </a:rPr>
              <a:t>Official launchers</a:t>
            </a:r>
          </a:p>
          <a:p>
            <a:pPr marL="457200" indent="-457200">
              <a:lnSpc>
                <a:spcPct val="200000"/>
              </a:lnSpc>
              <a:buFont typeface="Arial"/>
              <a:buChar char="•"/>
            </a:pPr>
            <a:r>
              <a:rPr lang="en-US" sz="3250">
                <a:solidFill>
                  <a:schemeClr val="bg1"/>
                </a:solidFill>
                <a:latin typeface="Caveat Brush"/>
              </a:rPr>
              <a:t>Official repositories</a:t>
            </a:r>
          </a:p>
          <a:p>
            <a:pPr marL="457200" indent="-457200">
              <a:lnSpc>
                <a:spcPct val="200000"/>
              </a:lnSpc>
              <a:buFont typeface="Arial"/>
              <a:buChar char="•"/>
            </a:pPr>
            <a:r>
              <a:rPr lang="en-US" sz="3250">
                <a:solidFill>
                  <a:schemeClr val="bg1"/>
                </a:solidFill>
                <a:latin typeface="Caveat Brush"/>
              </a:rPr>
              <a:t>Built-in OS tools (e.g. Windows updates)</a:t>
            </a:r>
          </a:p>
          <a:p>
            <a:pPr marL="457200" indent="-457200">
              <a:lnSpc>
                <a:spcPct val="200000"/>
              </a:lnSpc>
              <a:buFont typeface="Arial"/>
              <a:buChar char="•"/>
            </a:pPr>
            <a:br>
              <a:rPr lang="en-US" sz="3250">
                <a:solidFill>
                  <a:schemeClr val="bg1"/>
                </a:solidFill>
                <a:latin typeface="Caveat Brush"/>
              </a:rPr>
            </a:br>
            <a:endParaRPr lang="en-US" sz="3250">
              <a:solidFill>
                <a:schemeClr val="bg1"/>
              </a:solidFill>
              <a:latin typeface="Caveat Brush"/>
            </a:endParaRPr>
          </a:p>
        </p:txBody>
      </p:sp>
      <p:sp>
        <p:nvSpPr>
          <p:cNvPr id="13" name="Freeform 13">
            <a:extLst>
              <a:ext uri="{FF2B5EF4-FFF2-40B4-BE49-F238E27FC236}">
                <a16:creationId xmlns:a16="http://schemas.microsoft.com/office/drawing/2014/main" id="{21350B16-2972-232B-D000-B4F783CDE2E2}"/>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EB059DA4-4CB2-3522-2C65-75F031A38E7D}"/>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284965331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CD4CD8-E4CE-4BC6-8D4A-6621194DDE85}">
  <ds:schemaRefs>
    <ds:schemaRef ds:uri="adebde3b-946f-4e46-ad84-2f60494af7f0"/>
    <ds:schemaRef ds:uri="f726f312-b763-4994-be1e-5353e28d77a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74EDEF5-B5AA-4B2D-9C77-288510509EFC}">
  <ds:schemaRefs>
    <ds:schemaRef ds:uri="adebde3b-946f-4e46-ad84-2f60494af7f0"/>
    <ds:schemaRef ds:uri="f726f312-b763-4994-be1e-5353e28d77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387A00-BEE2-4DA0-AF2B-E93545E5C1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0</Notes>
  <HiddenSlides>7</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dc:creator>Brayden McVey</dc:creator>
  <cp:revision>9</cp:revision>
  <dcterms:created xsi:type="dcterms:W3CDTF">2006-08-16T00:00:00Z</dcterms:created>
  <dcterms:modified xsi:type="dcterms:W3CDTF">2025-04-06T00:02:02Z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